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67" r:id="rId6"/>
    <p:sldId id="259" r:id="rId7"/>
    <p:sldId id="271" r:id="rId8"/>
    <p:sldId id="262" r:id="rId9"/>
    <p:sldId id="272" r:id="rId10"/>
    <p:sldId id="273" r:id="rId11"/>
    <p:sldId id="269" r:id="rId12"/>
  </p:sldIdLst>
  <p:sldSz cx="18288000" cy="10287000"/>
  <p:notesSz cx="6858000" cy="9144000"/>
  <p:embeddedFontLst>
    <p:embeddedFont>
      <p:font typeface="Inter" panose="020B0604020202020204" charset="0"/>
      <p:regular r:id="rId13"/>
      <p:bold r:id="rId14"/>
      <p:italic r:id="rId15"/>
      <p:boldItalic r:id="rId16"/>
    </p:embeddedFont>
    <p:embeddedFont>
      <p:font typeface="Lato" panose="020F0502020204030203" pitchFamily="34" charset="0"/>
      <p:regular r:id="rId17"/>
      <p:bold r:id="rId18"/>
      <p:italic r:id="rId19"/>
      <p:boldItalic r:id="rId20"/>
    </p:embeddedFont>
    <p:embeddedFont>
      <p:font typeface="Lato Bold" panose="020F0502020204030203" charset="0"/>
      <p:regular r:id="rId21"/>
      <p:bold r:id="rId22"/>
    </p:embeddedFont>
    <p:embeddedFont>
      <p:font typeface="Open Sans Bold" panose="020B0604020202020204" charset="0"/>
      <p:regular r:id="rId23"/>
      <p:bold r:id="rId24"/>
    </p:embeddedFont>
    <p:embeddedFont>
      <p:font typeface="Outfit" panose="020B0604020202020204" charset="0"/>
      <p:regular r:id="rId25"/>
      <p:bold r:id="rId26"/>
    </p:embeddedFont>
    <p:embeddedFont>
      <p:font typeface="Playfair Display" panose="00000500000000000000" pitchFamily="2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BCC1"/>
    <a:srgbClr val="00A8AD"/>
    <a:srgbClr val="008387"/>
    <a:srgbClr val="0069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D998D8-F9B4-4F6D-8C18-9412C3B806C9}" v="3" dt="2025-12-11T08:34:31.067"/>
    <p1510:client id="{DA354313-2D27-4F3D-8A74-F8F62931DE71}" v="7" dt="2025-12-10T15:18:20.6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46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éphane NASSOY" userId="196c5e29-153a-41b6-8444-a72c78cf108c" providerId="ADAL" clId="{AFD998D8-F9B4-4F6D-8C18-9412C3B806C9}"/>
    <pc:docChg chg="modSld">
      <pc:chgData name="Stéphane NASSOY" userId="196c5e29-153a-41b6-8444-a72c78cf108c" providerId="ADAL" clId="{AFD998D8-F9B4-4F6D-8C18-9412C3B806C9}" dt="2025-12-11T08:34:58.691" v="5" actId="20577"/>
      <pc:docMkLst>
        <pc:docMk/>
      </pc:docMkLst>
      <pc:sldChg chg="modSp mod">
        <pc:chgData name="Stéphane NASSOY" userId="196c5e29-153a-41b6-8444-a72c78cf108c" providerId="ADAL" clId="{AFD998D8-F9B4-4F6D-8C18-9412C3B806C9}" dt="2025-12-11T08:31:01.708" v="1" actId="20577"/>
        <pc:sldMkLst>
          <pc:docMk/>
          <pc:sldMk cId="0" sldId="257"/>
        </pc:sldMkLst>
        <pc:spChg chg="mod">
          <ac:chgData name="Stéphane NASSOY" userId="196c5e29-153a-41b6-8444-a72c78cf108c" providerId="ADAL" clId="{AFD998D8-F9B4-4F6D-8C18-9412C3B806C9}" dt="2025-12-11T08:31:01.708" v="1" actId="20577"/>
          <ac:spMkLst>
            <pc:docMk/>
            <pc:sldMk cId="0" sldId="257"/>
            <ac:spMk id="6" creationId="{00000000-0000-0000-0000-000000000000}"/>
          </ac:spMkLst>
        </pc:spChg>
      </pc:sldChg>
      <pc:sldChg chg="modSp">
        <pc:chgData name="Stéphane NASSOY" userId="196c5e29-153a-41b6-8444-a72c78cf108c" providerId="ADAL" clId="{AFD998D8-F9B4-4F6D-8C18-9412C3B806C9}" dt="2025-12-11T08:33:46.633" v="2" actId="20577"/>
        <pc:sldMkLst>
          <pc:docMk/>
          <pc:sldMk cId="0" sldId="258"/>
        </pc:sldMkLst>
        <pc:spChg chg="mod">
          <ac:chgData name="Stéphane NASSOY" userId="196c5e29-153a-41b6-8444-a72c78cf108c" providerId="ADAL" clId="{AFD998D8-F9B4-4F6D-8C18-9412C3B806C9}" dt="2025-12-11T08:33:46.633" v="2" actId="20577"/>
          <ac:spMkLst>
            <pc:docMk/>
            <pc:sldMk cId="0" sldId="258"/>
            <ac:spMk id="25" creationId="{D8EF9355-6634-6B0B-35E6-843EBAF54AFF}"/>
          </ac:spMkLst>
        </pc:spChg>
      </pc:sldChg>
      <pc:sldChg chg="modSp mod">
        <pc:chgData name="Stéphane NASSOY" userId="196c5e29-153a-41b6-8444-a72c78cf108c" providerId="ADAL" clId="{AFD998D8-F9B4-4F6D-8C18-9412C3B806C9}" dt="2025-12-11T08:34:58.691" v="5" actId="20577"/>
        <pc:sldMkLst>
          <pc:docMk/>
          <pc:sldMk cId="0" sldId="259"/>
        </pc:sldMkLst>
        <pc:spChg chg="mod">
          <ac:chgData name="Stéphane NASSOY" userId="196c5e29-153a-41b6-8444-a72c78cf108c" providerId="ADAL" clId="{AFD998D8-F9B4-4F6D-8C18-9412C3B806C9}" dt="2025-12-11T08:34:58.691" v="5" actId="20577"/>
          <ac:spMkLst>
            <pc:docMk/>
            <pc:sldMk cId="0" sldId="259"/>
            <ac:spMk id="6" creationId="{F9A19FAA-BB85-9E81-6887-76A5F3586B1E}"/>
          </ac:spMkLst>
        </pc:spChg>
      </pc:sldChg>
      <pc:sldChg chg="modSp">
        <pc:chgData name="Stéphane NASSOY" userId="196c5e29-153a-41b6-8444-a72c78cf108c" providerId="ADAL" clId="{AFD998D8-F9B4-4F6D-8C18-9412C3B806C9}" dt="2025-12-11T08:34:31.067" v="4" actId="20577"/>
        <pc:sldMkLst>
          <pc:docMk/>
          <pc:sldMk cId="0" sldId="267"/>
        </pc:sldMkLst>
        <pc:spChg chg="mod">
          <ac:chgData name="Stéphane NASSOY" userId="196c5e29-153a-41b6-8444-a72c78cf108c" providerId="ADAL" clId="{AFD998D8-F9B4-4F6D-8C18-9412C3B806C9}" dt="2025-12-11T08:34:31.067" v="4" actId="20577"/>
          <ac:spMkLst>
            <pc:docMk/>
            <pc:sldMk cId="0" sldId="267"/>
            <ac:spMk id="19" creationId="{00000000-0000-0000-0000-000000000000}"/>
          </ac:spMkLst>
        </pc:spChg>
      </pc:sldChg>
    </pc:docChg>
  </pc:docChgLst>
  <pc:docChgLst>
    <pc:chgData name="Alexandre NOGUES" userId="ebd2725c-89b4-48ad-88b4-e4d3ded1a8f9" providerId="ADAL" clId="{2D6E1F99-A57A-4FC0-8B01-1EBDCDB76521}"/>
    <pc:docChg chg="undo custSel modSld">
      <pc:chgData name="Alexandre NOGUES" userId="ebd2725c-89b4-48ad-88b4-e4d3ded1a8f9" providerId="ADAL" clId="{2D6E1F99-A57A-4FC0-8B01-1EBDCDB76521}" dt="2025-12-10T15:18:30.988" v="218" actId="1038"/>
      <pc:docMkLst>
        <pc:docMk/>
      </pc:docMkLst>
      <pc:sldChg chg="modSp mod">
        <pc:chgData name="Alexandre NOGUES" userId="ebd2725c-89b4-48ad-88b4-e4d3ded1a8f9" providerId="ADAL" clId="{2D6E1F99-A57A-4FC0-8B01-1EBDCDB76521}" dt="2025-12-10T15:16:47.435" v="150" actId="790"/>
        <pc:sldMkLst>
          <pc:docMk/>
          <pc:sldMk cId="0" sldId="256"/>
        </pc:sldMkLst>
        <pc:spChg chg="mod">
          <ac:chgData name="Alexandre NOGUES" userId="ebd2725c-89b4-48ad-88b4-e4d3ded1a8f9" providerId="ADAL" clId="{2D6E1F99-A57A-4FC0-8B01-1EBDCDB76521}" dt="2025-12-10T15:16:47.435" v="150" actId="790"/>
          <ac:spMkLst>
            <pc:docMk/>
            <pc:sldMk cId="0" sldId="256"/>
            <ac:spMk id="2" creationId="{00000000-0000-0000-0000-000000000000}"/>
          </ac:spMkLst>
        </pc:spChg>
        <pc:spChg chg="mod">
          <ac:chgData name="Alexandre NOGUES" userId="ebd2725c-89b4-48ad-88b4-e4d3ded1a8f9" providerId="ADAL" clId="{2D6E1F99-A57A-4FC0-8B01-1EBDCDB76521}" dt="2025-12-10T15:16:47.435" v="150" actId="790"/>
          <ac:spMkLst>
            <pc:docMk/>
            <pc:sldMk cId="0" sldId="256"/>
            <ac:spMk id="3" creationId="{00000000-0000-0000-0000-000000000000}"/>
          </ac:spMkLst>
        </pc:spChg>
        <pc:spChg chg="mod">
          <ac:chgData name="Alexandre NOGUES" userId="ebd2725c-89b4-48ad-88b4-e4d3ded1a8f9" providerId="ADAL" clId="{2D6E1F99-A57A-4FC0-8B01-1EBDCDB76521}" dt="2025-12-10T15:16:47.435" v="150" actId="790"/>
          <ac:spMkLst>
            <pc:docMk/>
            <pc:sldMk cId="0" sldId="256"/>
            <ac:spMk id="4" creationId="{00000000-0000-0000-0000-000000000000}"/>
          </ac:spMkLst>
        </pc:spChg>
        <pc:spChg chg="mod">
          <ac:chgData name="Alexandre NOGUES" userId="ebd2725c-89b4-48ad-88b4-e4d3ded1a8f9" providerId="ADAL" clId="{2D6E1F99-A57A-4FC0-8B01-1EBDCDB76521}" dt="2025-12-10T15:16:47.435" v="150" actId="790"/>
          <ac:spMkLst>
            <pc:docMk/>
            <pc:sldMk cId="0" sldId="256"/>
            <ac:spMk id="6" creationId="{00000000-0000-0000-0000-000000000000}"/>
          </ac:spMkLst>
        </pc:spChg>
        <pc:spChg chg="mod">
          <ac:chgData name="Alexandre NOGUES" userId="ebd2725c-89b4-48ad-88b4-e4d3ded1a8f9" providerId="ADAL" clId="{2D6E1F99-A57A-4FC0-8B01-1EBDCDB76521}" dt="2025-12-10T15:16:47.435" v="150" actId="790"/>
          <ac:spMkLst>
            <pc:docMk/>
            <pc:sldMk cId="0" sldId="256"/>
            <ac:spMk id="10" creationId="{00000000-0000-0000-0000-000000000000}"/>
          </ac:spMkLst>
        </pc:spChg>
        <pc:spChg chg="mod">
          <ac:chgData name="Alexandre NOGUES" userId="ebd2725c-89b4-48ad-88b4-e4d3ded1a8f9" providerId="ADAL" clId="{2D6E1F99-A57A-4FC0-8B01-1EBDCDB76521}" dt="2025-12-10T15:16:47.435" v="150" actId="790"/>
          <ac:spMkLst>
            <pc:docMk/>
            <pc:sldMk cId="0" sldId="256"/>
            <ac:spMk id="11" creationId="{00000000-0000-0000-0000-000000000000}"/>
          </ac:spMkLst>
        </pc:spChg>
        <pc:spChg chg="mod">
          <ac:chgData name="Alexandre NOGUES" userId="ebd2725c-89b4-48ad-88b4-e4d3ded1a8f9" providerId="ADAL" clId="{2D6E1F99-A57A-4FC0-8B01-1EBDCDB76521}" dt="2025-12-10T15:16:47.435" v="150" actId="790"/>
          <ac:spMkLst>
            <pc:docMk/>
            <pc:sldMk cId="0" sldId="256"/>
            <ac:spMk id="12" creationId="{00000000-0000-0000-0000-000000000000}"/>
          </ac:spMkLst>
        </pc:spChg>
        <pc:spChg chg="mod">
          <ac:chgData name="Alexandre NOGUES" userId="ebd2725c-89b4-48ad-88b4-e4d3ded1a8f9" providerId="ADAL" clId="{2D6E1F99-A57A-4FC0-8B01-1EBDCDB76521}" dt="2025-12-10T15:16:47.435" v="150" actId="790"/>
          <ac:spMkLst>
            <pc:docMk/>
            <pc:sldMk cId="0" sldId="256"/>
            <ac:spMk id="13" creationId="{00000000-0000-0000-0000-000000000000}"/>
          </ac:spMkLst>
        </pc:spChg>
        <pc:spChg chg="mod">
          <ac:chgData name="Alexandre NOGUES" userId="ebd2725c-89b4-48ad-88b4-e4d3ded1a8f9" providerId="ADAL" clId="{2D6E1F99-A57A-4FC0-8B01-1EBDCDB76521}" dt="2025-12-10T15:16:47.435" v="150" actId="790"/>
          <ac:spMkLst>
            <pc:docMk/>
            <pc:sldMk cId="0" sldId="256"/>
            <ac:spMk id="14" creationId="{00000000-0000-0000-0000-000000000000}"/>
          </ac:spMkLst>
        </pc:spChg>
      </pc:sldChg>
      <pc:sldChg chg="modSp mod">
        <pc:chgData name="Alexandre NOGUES" userId="ebd2725c-89b4-48ad-88b4-e4d3ded1a8f9" providerId="ADAL" clId="{2D6E1F99-A57A-4FC0-8B01-1EBDCDB76521}" dt="2025-12-10T15:16:47.435" v="150" actId="790"/>
        <pc:sldMkLst>
          <pc:docMk/>
          <pc:sldMk cId="0" sldId="257"/>
        </pc:sldMkLst>
        <pc:spChg chg="mod">
          <ac:chgData name="Alexandre NOGUES" userId="ebd2725c-89b4-48ad-88b4-e4d3ded1a8f9" providerId="ADAL" clId="{2D6E1F99-A57A-4FC0-8B01-1EBDCDB76521}" dt="2025-12-10T15:16:47.435" v="150" actId="790"/>
          <ac:spMkLst>
            <pc:docMk/>
            <pc:sldMk cId="0" sldId="257"/>
            <ac:spMk id="5" creationId="{6533020E-F406-44F4-1240-363D84AD0CA1}"/>
          </ac:spMkLst>
        </pc:spChg>
        <pc:spChg chg="mod">
          <ac:chgData name="Alexandre NOGUES" userId="ebd2725c-89b4-48ad-88b4-e4d3ded1a8f9" providerId="ADAL" clId="{2D6E1F99-A57A-4FC0-8B01-1EBDCDB76521}" dt="2025-12-10T15:16:47.435" v="150" actId="790"/>
          <ac:spMkLst>
            <pc:docMk/>
            <pc:sldMk cId="0" sldId="257"/>
            <ac:spMk id="6" creationId="{00000000-0000-0000-0000-000000000000}"/>
          </ac:spMkLst>
        </pc:spChg>
        <pc:spChg chg="mod">
          <ac:chgData name="Alexandre NOGUES" userId="ebd2725c-89b4-48ad-88b4-e4d3ded1a8f9" providerId="ADAL" clId="{2D6E1F99-A57A-4FC0-8B01-1EBDCDB76521}" dt="2025-12-10T15:16:47.435" v="150" actId="790"/>
          <ac:spMkLst>
            <pc:docMk/>
            <pc:sldMk cId="0" sldId="257"/>
            <ac:spMk id="7" creationId="{00000000-0000-0000-0000-000000000000}"/>
          </ac:spMkLst>
        </pc:spChg>
        <pc:spChg chg="mod">
          <ac:chgData name="Alexandre NOGUES" userId="ebd2725c-89b4-48ad-88b4-e4d3ded1a8f9" providerId="ADAL" clId="{2D6E1F99-A57A-4FC0-8B01-1EBDCDB76521}" dt="2025-12-10T15:16:47.435" v="150" actId="790"/>
          <ac:spMkLst>
            <pc:docMk/>
            <pc:sldMk cId="0" sldId="257"/>
            <ac:spMk id="9" creationId="{3BFF6E67-B63F-1B3E-0E97-4DD0DB5DF631}"/>
          </ac:spMkLst>
        </pc:spChg>
        <pc:spChg chg="mod">
          <ac:chgData name="Alexandre NOGUES" userId="ebd2725c-89b4-48ad-88b4-e4d3ded1a8f9" providerId="ADAL" clId="{2D6E1F99-A57A-4FC0-8B01-1EBDCDB76521}" dt="2025-12-10T15:16:47.435" v="150" actId="790"/>
          <ac:spMkLst>
            <pc:docMk/>
            <pc:sldMk cId="0" sldId="257"/>
            <ac:spMk id="10" creationId="{00000000-0000-0000-0000-000000000000}"/>
          </ac:spMkLst>
        </pc:spChg>
        <pc:spChg chg="mod">
          <ac:chgData name="Alexandre NOGUES" userId="ebd2725c-89b4-48ad-88b4-e4d3ded1a8f9" providerId="ADAL" clId="{2D6E1F99-A57A-4FC0-8B01-1EBDCDB76521}" dt="2025-12-10T15:16:47.435" v="150" actId="790"/>
          <ac:spMkLst>
            <pc:docMk/>
            <pc:sldMk cId="0" sldId="257"/>
            <ac:spMk id="13" creationId="{00000000-0000-0000-0000-000000000000}"/>
          </ac:spMkLst>
        </pc:spChg>
        <pc:spChg chg="mod">
          <ac:chgData name="Alexandre NOGUES" userId="ebd2725c-89b4-48ad-88b4-e4d3ded1a8f9" providerId="ADAL" clId="{2D6E1F99-A57A-4FC0-8B01-1EBDCDB76521}" dt="2025-12-10T15:16:47.435" v="150" actId="790"/>
          <ac:spMkLst>
            <pc:docMk/>
            <pc:sldMk cId="0" sldId="257"/>
            <ac:spMk id="20" creationId="{2E8F0E4B-A66F-EFFB-313B-D7EF97B3FA9F}"/>
          </ac:spMkLst>
        </pc:spChg>
        <pc:spChg chg="mod">
          <ac:chgData name="Alexandre NOGUES" userId="ebd2725c-89b4-48ad-88b4-e4d3ded1a8f9" providerId="ADAL" clId="{2D6E1F99-A57A-4FC0-8B01-1EBDCDB76521}" dt="2025-12-10T15:16:47.435" v="150" actId="790"/>
          <ac:spMkLst>
            <pc:docMk/>
            <pc:sldMk cId="0" sldId="257"/>
            <ac:spMk id="21" creationId="{E3E53350-AFD9-B842-9165-F1F547DCF467}"/>
          </ac:spMkLst>
        </pc:spChg>
        <pc:spChg chg="mod">
          <ac:chgData name="Alexandre NOGUES" userId="ebd2725c-89b4-48ad-88b4-e4d3ded1a8f9" providerId="ADAL" clId="{2D6E1F99-A57A-4FC0-8B01-1EBDCDB76521}" dt="2025-12-10T15:16:47.435" v="150" actId="790"/>
          <ac:spMkLst>
            <pc:docMk/>
            <pc:sldMk cId="0" sldId="257"/>
            <ac:spMk id="25" creationId="{A0FA2402-B748-E369-8FA8-A28F04D11A0E}"/>
          </ac:spMkLst>
        </pc:spChg>
        <pc:spChg chg="mod">
          <ac:chgData name="Alexandre NOGUES" userId="ebd2725c-89b4-48ad-88b4-e4d3ded1a8f9" providerId="ADAL" clId="{2D6E1F99-A57A-4FC0-8B01-1EBDCDB76521}" dt="2025-12-10T15:16:47.435" v="150" actId="790"/>
          <ac:spMkLst>
            <pc:docMk/>
            <pc:sldMk cId="0" sldId="257"/>
            <ac:spMk id="26" creationId="{30195ACD-7ED9-DA7C-6C17-22368672B68C}"/>
          </ac:spMkLst>
        </pc:spChg>
      </pc:sldChg>
      <pc:sldChg chg="modSp mod">
        <pc:chgData name="Alexandre NOGUES" userId="ebd2725c-89b4-48ad-88b4-e4d3ded1a8f9" providerId="ADAL" clId="{2D6E1F99-A57A-4FC0-8B01-1EBDCDB76521}" dt="2025-12-10T15:16:47.435" v="150" actId="790"/>
        <pc:sldMkLst>
          <pc:docMk/>
          <pc:sldMk cId="0" sldId="258"/>
        </pc:sldMkLst>
        <pc:spChg chg="mod">
          <ac:chgData name="Alexandre NOGUES" userId="ebd2725c-89b4-48ad-88b4-e4d3ded1a8f9" providerId="ADAL" clId="{2D6E1F99-A57A-4FC0-8B01-1EBDCDB76521}" dt="2025-12-10T15:16:47.435" v="150" actId="790"/>
          <ac:spMkLst>
            <pc:docMk/>
            <pc:sldMk cId="0" sldId="258"/>
            <ac:spMk id="3" creationId="{00000000-0000-0000-0000-000000000000}"/>
          </ac:spMkLst>
        </pc:spChg>
        <pc:spChg chg="mod">
          <ac:chgData name="Alexandre NOGUES" userId="ebd2725c-89b4-48ad-88b4-e4d3ded1a8f9" providerId="ADAL" clId="{2D6E1F99-A57A-4FC0-8B01-1EBDCDB76521}" dt="2025-12-10T15:16:47.435" v="150" actId="790"/>
          <ac:spMkLst>
            <pc:docMk/>
            <pc:sldMk cId="0" sldId="258"/>
            <ac:spMk id="5" creationId="{00000000-0000-0000-0000-000000000000}"/>
          </ac:spMkLst>
        </pc:spChg>
        <pc:spChg chg="mod">
          <ac:chgData name="Alexandre NOGUES" userId="ebd2725c-89b4-48ad-88b4-e4d3ded1a8f9" providerId="ADAL" clId="{2D6E1F99-A57A-4FC0-8B01-1EBDCDB76521}" dt="2025-12-10T15:16:47.435" v="150" actId="790"/>
          <ac:spMkLst>
            <pc:docMk/>
            <pc:sldMk cId="0" sldId="258"/>
            <ac:spMk id="7" creationId="{00000000-0000-0000-0000-000000000000}"/>
          </ac:spMkLst>
        </pc:spChg>
        <pc:spChg chg="mod">
          <ac:chgData name="Alexandre NOGUES" userId="ebd2725c-89b4-48ad-88b4-e4d3ded1a8f9" providerId="ADAL" clId="{2D6E1F99-A57A-4FC0-8B01-1EBDCDB76521}" dt="2025-12-10T15:16:47.435" v="150" actId="790"/>
          <ac:spMkLst>
            <pc:docMk/>
            <pc:sldMk cId="0" sldId="258"/>
            <ac:spMk id="10" creationId="{00000000-0000-0000-0000-000000000000}"/>
          </ac:spMkLst>
        </pc:spChg>
        <pc:spChg chg="mod">
          <ac:chgData name="Alexandre NOGUES" userId="ebd2725c-89b4-48ad-88b4-e4d3ded1a8f9" providerId="ADAL" clId="{2D6E1F99-A57A-4FC0-8B01-1EBDCDB76521}" dt="2025-12-10T15:16:47.435" v="150" actId="790"/>
          <ac:spMkLst>
            <pc:docMk/>
            <pc:sldMk cId="0" sldId="258"/>
            <ac:spMk id="14" creationId="{00000000-0000-0000-0000-000000000000}"/>
          </ac:spMkLst>
        </pc:spChg>
        <pc:spChg chg="mod">
          <ac:chgData name="Alexandre NOGUES" userId="ebd2725c-89b4-48ad-88b4-e4d3ded1a8f9" providerId="ADAL" clId="{2D6E1F99-A57A-4FC0-8B01-1EBDCDB76521}" dt="2025-12-10T15:16:47.435" v="150" actId="790"/>
          <ac:spMkLst>
            <pc:docMk/>
            <pc:sldMk cId="0" sldId="258"/>
            <ac:spMk id="15" creationId="{00000000-0000-0000-0000-000000000000}"/>
          </ac:spMkLst>
        </pc:spChg>
        <pc:spChg chg="mod">
          <ac:chgData name="Alexandre NOGUES" userId="ebd2725c-89b4-48ad-88b4-e4d3ded1a8f9" providerId="ADAL" clId="{2D6E1F99-A57A-4FC0-8B01-1EBDCDB76521}" dt="2025-12-10T15:16:47.435" v="150" actId="790"/>
          <ac:spMkLst>
            <pc:docMk/>
            <pc:sldMk cId="0" sldId="258"/>
            <ac:spMk id="16" creationId="{00000000-0000-0000-0000-000000000000}"/>
          </ac:spMkLst>
        </pc:spChg>
        <pc:spChg chg="mod">
          <ac:chgData name="Alexandre NOGUES" userId="ebd2725c-89b4-48ad-88b4-e4d3ded1a8f9" providerId="ADAL" clId="{2D6E1F99-A57A-4FC0-8B01-1EBDCDB76521}" dt="2025-12-10T15:16:47.435" v="150" actId="790"/>
          <ac:spMkLst>
            <pc:docMk/>
            <pc:sldMk cId="0" sldId="258"/>
            <ac:spMk id="23" creationId="{90B7A2A0-0B08-DD3A-F2FB-A79ACBAE7EB5}"/>
          </ac:spMkLst>
        </pc:spChg>
        <pc:spChg chg="mod">
          <ac:chgData name="Alexandre NOGUES" userId="ebd2725c-89b4-48ad-88b4-e4d3ded1a8f9" providerId="ADAL" clId="{2D6E1F99-A57A-4FC0-8B01-1EBDCDB76521}" dt="2025-12-10T15:16:47.435" v="150" actId="790"/>
          <ac:spMkLst>
            <pc:docMk/>
            <pc:sldMk cId="0" sldId="258"/>
            <ac:spMk id="24" creationId="{9975BD83-EEE4-9E3B-20B5-0CBF464844CD}"/>
          </ac:spMkLst>
        </pc:spChg>
        <pc:spChg chg="mod">
          <ac:chgData name="Alexandre NOGUES" userId="ebd2725c-89b4-48ad-88b4-e4d3ded1a8f9" providerId="ADAL" clId="{2D6E1F99-A57A-4FC0-8B01-1EBDCDB76521}" dt="2025-12-10T15:16:47.435" v="150" actId="790"/>
          <ac:spMkLst>
            <pc:docMk/>
            <pc:sldMk cId="0" sldId="258"/>
            <ac:spMk id="25" creationId="{D8EF9355-6634-6B0B-35E6-843EBAF54AFF}"/>
          </ac:spMkLst>
        </pc:spChg>
      </pc:sldChg>
      <pc:sldChg chg="modSp mod">
        <pc:chgData name="Alexandre NOGUES" userId="ebd2725c-89b4-48ad-88b4-e4d3ded1a8f9" providerId="ADAL" clId="{2D6E1F99-A57A-4FC0-8B01-1EBDCDB76521}" dt="2025-12-10T15:18:30.988" v="218" actId="1038"/>
        <pc:sldMkLst>
          <pc:docMk/>
          <pc:sldMk cId="0" sldId="259"/>
        </pc:sldMkLst>
        <pc:spChg chg="mod">
          <ac:chgData name="Alexandre NOGUES" userId="ebd2725c-89b4-48ad-88b4-e4d3ded1a8f9" providerId="ADAL" clId="{2D6E1F99-A57A-4FC0-8B01-1EBDCDB76521}" dt="2025-12-10T15:16:47.435" v="150" actId="790"/>
          <ac:spMkLst>
            <pc:docMk/>
            <pc:sldMk cId="0" sldId="259"/>
            <ac:spMk id="4" creationId="{422EF534-22AC-C2A9-BDF5-0176A6E93E75}"/>
          </ac:spMkLst>
        </pc:spChg>
        <pc:spChg chg="mod">
          <ac:chgData name="Alexandre NOGUES" userId="ebd2725c-89b4-48ad-88b4-e4d3ded1a8f9" providerId="ADAL" clId="{2D6E1F99-A57A-4FC0-8B01-1EBDCDB76521}" dt="2025-12-10T15:16:47.435" v="150" actId="790"/>
          <ac:spMkLst>
            <pc:docMk/>
            <pc:sldMk cId="0" sldId="259"/>
            <ac:spMk id="5" creationId="{00000000-0000-0000-0000-000000000000}"/>
          </ac:spMkLst>
        </pc:spChg>
        <pc:spChg chg="mod">
          <ac:chgData name="Alexandre NOGUES" userId="ebd2725c-89b4-48ad-88b4-e4d3ded1a8f9" providerId="ADAL" clId="{2D6E1F99-A57A-4FC0-8B01-1EBDCDB76521}" dt="2025-12-10T15:16:47.435" v="150" actId="790"/>
          <ac:spMkLst>
            <pc:docMk/>
            <pc:sldMk cId="0" sldId="259"/>
            <ac:spMk id="7" creationId="{00000000-0000-0000-0000-000000000000}"/>
          </ac:spMkLst>
        </pc:spChg>
        <pc:spChg chg="mod">
          <ac:chgData name="Alexandre NOGUES" userId="ebd2725c-89b4-48ad-88b4-e4d3ded1a8f9" providerId="ADAL" clId="{2D6E1F99-A57A-4FC0-8B01-1EBDCDB76521}" dt="2025-12-10T15:18:10.976" v="198" actId="14100"/>
          <ac:spMkLst>
            <pc:docMk/>
            <pc:sldMk cId="0" sldId="259"/>
            <ac:spMk id="27" creationId="{4A444D10-F6FA-C5DE-081E-4EFF1634A4A2}"/>
          </ac:spMkLst>
        </pc:spChg>
        <pc:spChg chg="mod">
          <ac:chgData name="Alexandre NOGUES" userId="ebd2725c-89b4-48ad-88b4-e4d3ded1a8f9" providerId="ADAL" clId="{2D6E1F99-A57A-4FC0-8B01-1EBDCDB76521}" dt="2025-12-10T15:18:30.988" v="218" actId="1038"/>
          <ac:spMkLst>
            <pc:docMk/>
            <pc:sldMk cId="0" sldId="259"/>
            <ac:spMk id="28" creationId="{920D5CED-007C-FBD6-5F9E-598E32474F96}"/>
          </ac:spMkLst>
        </pc:spChg>
        <pc:spChg chg="mod">
          <ac:chgData name="Alexandre NOGUES" userId="ebd2725c-89b4-48ad-88b4-e4d3ded1a8f9" providerId="ADAL" clId="{2D6E1F99-A57A-4FC0-8B01-1EBDCDB76521}" dt="2025-12-10T15:17:53.064" v="193" actId="1038"/>
          <ac:spMkLst>
            <pc:docMk/>
            <pc:sldMk cId="0" sldId="259"/>
            <ac:spMk id="30" creationId="{CA7D5C2E-9991-547E-8E90-CE794DAB45A9}"/>
          </ac:spMkLst>
        </pc:spChg>
        <pc:spChg chg="mod">
          <ac:chgData name="Alexandre NOGUES" userId="ebd2725c-89b4-48ad-88b4-e4d3ded1a8f9" providerId="ADAL" clId="{2D6E1F99-A57A-4FC0-8B01-1EBDCDB76521}" dt="2025-12-10T15:18:10.976" v="198" actId="14100"/>
          <ac:spMkLst>
            <pc:docMk/>
            <pc:sldMk cId="0" sldId="259"/>
            <ac:spMk id="32" creationId="{B7C0FA3C-FD3C-0A30-C5CE-00B5BCC77EA3}"/>
          </ac:spMkLst>
        </pc:spChg>
        <pc:spChg chg="mod">
          <ac:chgData name="Alexandre NOGUES" userId="ebd2725c-89b4-48ad-88b4-e4d3ded1a8f9" providerId="ADAL" clId="{2D6E1F99-A57A-4FC0-8B01-1EBDCDB76521}" dt="2025-12-10T15:18:24.643" v="200" actId="1076"/>
          <ac:spMkLst>
            <pc:docMk/>
            <pc:sldMk cId="0" sldId="259"/>
            <ac:spMk id="34" creationId="{9E355542-87F7-4C07-E75E-9FABFBCA2C4B}"/>
          </ac:spMkLst>
        </pc:spChg>
        <pc:spChg chg="mod">
          <ac:chgData name="Alexandre NOGUES" userId="ebd2725c-89b4-48ad-88b4-e4d3ded1a8f9" providerId="ADAL" clId="{2D6E1F99-A57A-4FC0-8B01-1EBDCDB76521}" dt="2025-12-10T15:16:47.435" v="150" actId="790"/>
          <ac:spMkLst>
            <pc:docMk/>
            <pc:sldMk cId="0" sldId="259"/>
            <ac:spMk id="35" creationId="{FB76EA6A-A729-3120-8895-92938CABB98C}"/>
          </ac:spMkLst>
        </pc:spChg>
        <pc:spChg chg="mod">
          <ac:chgData name="Alexandre NOGUES" userId="ebd2725c-89b4-48ad-88b4-e4d3ded1a8f9" providerId="ADAL" clId="{2D6E1F99-A57A-4FC0-8B01-1EBDCDB76521}" dt="2025-12-10T15:18:30.988" v="218" actId="1038"/>
          <ac:spMkLst>
            <pc:docMk/>
            <pc:sldMk cId="0" sldId="259"/>
            <ac:spMk id="36" creationId="{AB415654-07BA-84AC-C622-124AC868A536}"/>
          </ac:spMkLst>
        </pc:spChg>
        <pc:spChg chg="mod">
          <ac:chgData name="Alexandre NOGUES" userId="ebd2725c-89b4-48ad-88b4-e4d3ded1a8f9" providerId="ADAL" clId="{2D6E1F99-A57A-4FC0-8B01-1EBDCDB76521}" dt="2025-12-10T15:17:53.064" v="193" actId="1038"/>
          <ac:spMkLst>
            <pc:docMk/>
            <pc:sldMk cId="0" sldId="259"/>
            <ac:spMk id="38" creationId="{A7C486E4-F8E9-E005-04EB-C998753B1611}"/>
          </ac:spMkLst>
        </pc:spChg>
        <pc:spChg chg="mod">
          <ac:chgData name="Alexandre NOGUES" userId="ebd2725c-89b4-48ad-88b4-e4d3ded1a8f9" providerId="ADAL" clId="{2D6E1F99-A57A-4FC0-8B01-1EBDCDB76521}" dt="2025-12-10T15:18:30.988" v="218" actId="1038"/>
          <ac:spMkLst>
            <pc:docMk/>
            <pc:sldMk cId="0" sldId="259"/>
            <ac:spMk id="39" creationId="{061EE61E-6178-7C6D-9D28-C4E26F6E9463}"/>
          </ac:spMkLst>
        </pc:spChg>
        <pc:spChg chg="mod">
          <ac:chgData name="Alexandre NOGUES" userId="ebd2725c-89b4-48ad-88b4-e4d3ded1a8f9" providerId="ADAL" clId="{2D6E1F99-A57A-4FC0-8B01-1EBDCDB76521}" dt="2025-12-10T15:18:30.988" v="218" actId="1038"/>
          <ac:spMkLst>
            <pc:docMk/>
            <pc:sldMk cId="0" sldId="259"/>
            <ac:spMk id="40" creationId="{D962FFBD-8F48-AD3D-A406-3ED6346A0452}"/>
          </ac:spMkLst>
        </pc:spChg>
        <pc:spChg chg="mod">
          <ac:chgData name="Alexandre NOGUES" userId="ebd2725c-89b4-48ad-88b4-e4d3ded1a8f9" providerId="ADAL" clId="{2D6E1F99-A57A-4FC0-8B01-1EBDCDB76521}" dt="2025-12-10T15:17:53.064" v="193" actId="1038"/>
          <ac:spMkLst>
            <pc:docMk/>
            <pc:sldMk cId="0" sldId="259"/>
            <ac:spMk id="43" creationId="{EF185B35-0B32-3E3B-E71F-678DBE42BF03}"/>
          </ac:spMkLst>
        </pc:spChg>
        <pc:spChg chg="mod">
          <ac:chgData name="Alexandre NOGUES" userId="ebd2725c-89b4-48ad-88b4-e4d3ded1a8f9" providerId="ADAL" clId="{2D6E1F99-A57A-4FC0-8B01-1EBDCDB76521}" dt="2025-12-10T15:18:24.643" v="200" actId="1076"/>
          <ac:spMkLst>
            <pc:docMk/>
            <pc:sldMk cId="0" sldId="259"/>
            <ac:spMk id="44" creationId="{93942456-A13A-BD32-E338-15FC93F728AA}"/>
          </ac:spMkLst>
        </pc:spChg>
        <pc:picChg chg="mod">
          <ac:chgData name="Alexandre NOGUES" userId="ebd2725c-89b4-48ad-88b4-e4d3ded1a8f9" providerId="ADAL" clId="{2D6E1F99-A57A-4FC0-8B01-1EBDCDB76521}" dt="2025-12-10T15:18:30.988" v="218" actId="1038"/>
          <ac:picMkLst>
            <pc:docMk/>
            <pc:sldMk cId="0" sldId="259"/>
            <ac:picMk id="48" creationId="{F9529278-D122-8B02-C9DF-EFE4D002847F}"/>
          </ac:picMkLst>
        </pc:picChg>
        <pc:picChg chg="mod">
          <ac:chgData name="Alexandre NOGUES" userId="ebd2725c-89b4-48ad-88b4-e4d3ded1a8f9" providerId="ADAL" clId="{2D6E1F99-A57A-4FC0-8B01-1EBDCDB76521}" dt="2025-12-10T15:17:53.064" v="193" actId="1038"/>
          <ac:picMkLst>
            <pc:docMk/>
            <pc:sldMk cId="0" sldId="259"/>
            <ac:picMk id="52" creationId="{62871751-384F-2CB7-15C1-70522A09EB09}"/>
          </ac:picMkLst>
        </pc:picChg>
      </pc:sldChg>
      <pc:sldChg chg="modSp mod">
        <pc:chgData name="Alexandre NOGUES" userId="ebd2725c-89b4-48ad-88b4-e4d3ded1a8f9" providerId="ADAL" clId="{2D6E1F99-A57A-4FC0-8B01-1EBDCDB76521}" dt="2025-12-10T15:16:47.435" v="150" actId="790"/>
        <pc:sldMkLst>
          <pc:docMk/>
          <pc:sldMk cId="0" sldId="262"/>
        </pc:sldMkLst>
        <pc:spChg chg="mod">
          <ac:chgData name="Alexandre NOGUES" userId="ebd2725c-89b4-48ad-88b4-e4d3ded1a8f9" providerId="ADAL" clId="{2D6E1F99-A57A-4FC0-8B01-1EBDCDB76521}" dt="2025-12-10T15:16:47.435" v="150" actId="790"/>
          <ac:spMkLst>
            <pc:docMk/>
            <pc:sldMk cId="0" sldId="262"/>
            <ac:spMk id="2" creationId="{00000000-0000-0000-0000-000000000000}"/>
          </ac:spMkLst>
        </pc:spChg>
        <pc:spChg chg="mod">
          <ac:chgData name="Alexandre NOGUES" userId="ebd2725c-89b4-48ad-88b4-e4d3ded1a8f9" providerId="ADAL" clId="{2D6E1F99-A57A-4FC0-8B01-1EBDCDB76521}" dt="2025-12-10T15:16:47.435" v="150" actId="790"/>
          <ac:spMkLst>
            <pc:docMk/>
            <pc:sldMk cId="0" sldId="262"/>
            <ac:spMk id="7" creationId="{00000000-0000-0000-0000-000000000000}"/>
          </ac:spMkLst>
        </pc:spChg>
        <pc:spChg chg="mod">
          <ac:chgData name="Alexandre NOGUES" userId="ebd2725c-89b4-48ad-88b4-e4d3ded1a8f9" providerId="ADAL" clId="{2D6E1F99-A57A-4FC0-8B01-1EBDCDB76521}" dt="2025-12-10T15:16:47.435" v="150" actId="790"/>
          <ac:spMkLst>
            <pc:docMk/>
            <pc:sldMk cId="0" sldId="262"/>
            <ac:spMk id="9" creationId="{00000000-0000-0000-0000-000000000000}"/>
          </ac:spMkLst>
        </pc:spChg>
        <pc:spChg chg="mod">
          <ac:chgData name="Alexandre NOGUES" userId="ebd2725c-89b4-48ad-88b4-e4d3ded1a8f9" providerId="ADAL" clId="{2D6E1F99-A57A-4FC0-8B01-1EBDCDB76521}" dt="2025-12-10T15:16:47.435" v="150" actId="790"/>
          <ac:spMkLst>
            <pc:docMk/>
            <pc:sldMk cId="0" sldId="262"/>
            <ac:spMk id="20" creationId="{1788D879-A727-46A3-634C-B5FC22A70F46}"/>
          </ac:spMkLst>
        </pc:spChg>
      </pc:sldChg>
      <pc:sldChg chg="modSp mod">
        <pc:chgData name="Alexandre NOGUES" userId="ebd2725c-89b4-48ad-88b4-e4d3ded1a8f9" providerId="ADAL" clId="{2D6E1F99-A57A-4FC0-8B01-1EBDCDB76521}" dt="2025-12-10T15:16:47.435" v="150" actId="790"/>
        <pc:sldMkLst>
          <pc:docMk/>
          <pc:sldMk cId="0" sldId="266"/>
        </pc:sldMkLst>
        <pc:spChg chg="mod">
          <ac:chgData name="Alexandre NOGUES" userId="ebd2725c-89b4-48ad-88b4-e4d3ded1a8f9" providerId="ADAL" clId="{2D6E1F99-A57A-4FC0-8B01-1EBDCDB76521}" dt="2025-12-10T15:16:47.435" v="150" actId="790"/>
          <ac:spMkLst>
            <pc:docMk/>
            <pc:sldMk cId="0" sldId="266"/>
            <ac:spMk id="2" creationId="{00000000-0000-0000-0000-000000000000}"/>
          </ac:spMkLst>
        </pc:spChg>
        <pc:spChg chg="mod">
          <ac:chgData name="Alexandre NOGUES" userId="ebd2725c-89b4-48ad-88b4-e4d3ded1a8f9" providerId="ADAL" clId="{2D6E1F99-A57A-4FC0-8B01-1EBDCDB76521}" dt="2025-12-10T15:16:47.435" v="150" actId="790"/>
          <ac:spMkLst>
            <pc:docMk/>
            <pc:sldMk cId="0" sldId="266"/>
            <ac:spMk id="3" creationId="{00000000-0000-0000-0000-000000000000}"/>
          </ac:spMkLst>
        </pc:spChg>
        <pc:spChg chg="mod">
          <ac:chgData name="Alexandre NOGUES" userId="ebd2725c-89b4-48ad-88b4-e4d3ded1a8f9" providerId="ADAL" clId="{2D6E1F99-A57A-4FC0-8B01-1EBDCDB76521}" dt="2025-12-10T15:16:47.435" v="150" actId="790"/>
          <ac:spMkLst>
            <pc:docMk/>
            <pc:sldMk cId="0" sldId="266"/>
            <ac:spMk id="5" creationId="{00000000-0000-0000-0000-000000000000}"/>
          </ac:spMkLst>
        </pc:spChg>
        <pc:spChg chg="mod">
          <ac:chgData name="Alexandre NOGUES" userId="ebd2725c-89b4-48ad-88b4-e4d3ded1a8f9" providerId="ADAL" clId="{2D6E1F99-A57A-4FC0-8B01-1EBDCDB76521}" dt="2025-12-10T15:16:47.435" v="150" actId="790"/>
          <ac:spMkLst>
            <pc:docMk/>
            <pc:sldMk cId="0" sldId="266"/>
            <ac:spMk id="18" creationId="{00000000-0000-0000-0000-000000000000}"/>
          </ac:spMkLst>
        </pc:spChg>
        <pc:spChg chg="mod">
          <ac:chgData name="Alexandre NOGUES" userId="ebd2725c-89b4-48ad-88b4-e4d3ded1a8f9" providerId="ADAL" clId="{2D6E1F99-A57A-4FC0-8B01-1EBDCDB76521}" dt="2025-12-10T15:16:47.435" v="150" actId="790"/>
          <ac:spMkLst>
            <pc:docMk/>
            <pc:sldMk cId="0" sldId="266"/>
            <ac:spMk id="19" creationId="{00000000-0000-0000-0000-000000000000}"/>
          </ac:spMkLst>
        </pc:spChg>
        <pc:spChg chg="mod">
          <ac:chgData name="Alexandre NOGUES" userId="ebd2725c-89b4-48ad-88b4-e4d3ded1a8f9" providerId="ADAL" clId="{2D6E1F99-A57A-4FC0-8B01-1EBDCDB76521}" dt="2025-12-10T15:16:47.435" v="150" actId="790"/>
          <ac:spMkLst>
            <pc:docMk/>
            <pc:sldMk cId="0" sldId="266"/>
            <ac:spMk id="21" creationId="{00000000-0000-0000-0000-000000000000}"/>
          </ac:spMkLst>
        </pc:spChg>
        <pc:spChg chg="mod">
          <ac:chgData name="Alexandre NOGUES" userId="ebd2725c-89b4-48ad-88b4-e4d3ded1a8f9" providerId="ADAL" clId="{2D6E1F99-A57A-4FC0-8B01-1EBDCDB76521}" dt="2025-12-10T15:16:47.435" v="150" actId="790"/>
          <ac:spMkLst>
            <pc:docMk/>
            <pc:sldMk cId="0" sldId="266"/>
            <ac:spMk id="23" creationId="{00000000-0000-0000-0000-000000000000}"/>
          </ac:spMkLst>
        </pc:spChg>
        <pc:spChg chg="mod">
          <ac:chgData name="Alexandre NOGUES" userId="ebd2725c-89b4-48ad-88b4-e4d3ded1a8f9" providerId="ADAL" clId="{2D6E1F99-A57A-4FC0-8B01-1EBDCDB76521}" dt="2025-12-10T15:16:47.435" v="150" actId="790"/>
          <ac:spMkLst>
            <pc:docMk/>
            <pc:sldMk cId="0" sldId="266"/>
            <ac:spMk id="26" creationId="{00000000-0000-0000-0000-000000000000}"/>
          </ac:spMkLst>
        </pc:spChg>
        <pc:spChg chg="mod">
          <ac:chgData name="Alexandre NOGUES" userId="ebd2725c-89b4-48ad-88b4-e4d3ded1a8f9" providerId="ADAL" clId="{2D6E1F99-A57A-4FC0-8B01-1EBDCDB76521}" dt="2025-12-10T15:16:47.435" v="150" actId="790"/>
          <ac:spMkLst>
            <pc:docMk/>
            <pc:sldMk cId="0" sldId="266"/>
            <ac:spMk id="28" creationId="{F9BA9DF0-A572-42D6-9F6E-7B4C331B20CD}"/>
          </ac:spMkLst>
        </pc:spChg>
        <pc:spChg chg="mod">
          <ac:chgData name="Alexandre NOGUES" userId="ebd2725c-89b4-48ad-88b4-e4d3ded1a8f9" providerId="ADAL" clId="{2D6E1F99-A57A-4FC0-8B01-1EBDCDB76521}" dt="2025-12-10T15:16:47.435" v="150" actId="790"/>
          <ac:spMkLst>
            <pc:docMk/>
            <pc:sldMk cId="0" sldId="266"/>
            <ac:spMk id="32" creationId="{BD83A8E1-A533-10BC-27A1-3228B93B2E2A}"/>
          </ac:spMkLst>
        </pc:spChg>
      </pc:sldChg>
      <pc:sldChg chg="modSp mod">
        <pc:chgData name="Alexandre NOGUES" userId="ebd2725c-89b4-48ad-88b4-e4d3ded1a8f9" providerId="ADAL" clId="{2D6E1F99-A57A-4FC0-8B01-1EBDCDB76521}" dt="2025-12-10T15:16:47.435" v="150" actId="790"/>
        <pc:sldMkLst>
          <pc:docMk/>
          <pc:sldMk cId="0" sldId="267"/>
        </pc:sldMkLst>
        <pc:spChg chg="mod">
          <ac:chgData name="Alexandre NOGUES" userId="ebd2725c-89b4-48ad-88b4-e4d3ded1a8f9" providerId="ADAL" clId="{2D6E1F99-A57A-4FC0-8B01-1EBDCDB76521}" dt="2025-12-10T15:16:47.435" v="150" actId="790"/>
          <ac:spMkLst>
            <pc:docMk/>
            <pc:sldMk cId="0" sldId="267"/>
            <ac:spMk id="2" creationId="{00000000-0000-0000-0000-000000000000}"/>
          </ac:spMkLst>
        </pc:spChg>
        <pc:spChg chg="mod">
          <ac:chgData name="Alexandre NOGUES" userId="ebd2725c-89b4-48ad-88b4-e4d3ded1a8f9" providerId="ADAL" clId="{2D6E1F99-A57A-4FC0-8B01-1EBDCDB76521}" dt="2025-12-10T15:16:47.435" v="150" actId="790"/>
          <ac:spMkLst>
            <pc:docMk/>
            <pc:sldMk cId="0" sldId="267"/>
            <ac:spMk id="3" creationId="{00000000-0000-0000-0000-000000000000}"/>
          </ac:spMkLst>
        </pc:spChg>
        <pc:spChg chg="mod">
          <ac:chgData name="Alexandre NOGUES" userId="ebd2725c-89b4-48ad-88b4-e4d3ded1a8f9" providerId="ADAL" clId="{2D6E1F99-A57A-4FC0-8B01-1EBDCDB76521}" dt="2025-12-10T15:16:47.435" v="150" actId="790"/>
          <ac:spMkLst>
            <pc:docMk/>
            <pc:sldMk cId="0" sldId="267"/>
            <ac:spMk id="6" creationId="{00000000-0000-0000-0000-000000000000}"/>
          </ac:spMkLst>
        </pc:spChg>
        <pc:spChg chg="mod">
          <ac:chgData name="Alexandre NOGUES" userId="ebd2725c-89b4-48ad-88b4-e4d3ded1a8f9" providerId="ADAL" clId="{2D6E1F99-A57A-4FC0-8B01-1EBDCDB76521}" dt="2025-12-10T15:16:47.435" v="150" actId="790"/>
          <ac:spMkLst>
            <pc:docMk/>
            <pc:sldMk cId="0" sldId="267"/>
            <ac:spMk id="9" creationId="{00000000-0000-0000-0000-000000000000}"/>
          </ac:spMkLst>
        </pc:spChg>
        <pc:spChg chg="mod">
          <ac:chgData name="Alexandre NOGUES" userId="ebd2725c-89b4-48ad-88b4-e4d3ded1a8f9" providerId="ADAL" clId="{2D6E1F99-A57A-4FC0-8B01-1EBDCDB76521}" dt="2025-12-10T15:16:47.435" v="150" actId="790"/>
          <ac:spMkLst>
            <pc:docMk/>
            <pc:sldMk cId="0" sldId="267"/>
            <ac:spMk id="15" creationId="{00000000-0000-0000-0000-000000000000}"/>
          </ac:spMkLst>
        </pc:spChg>
        <pc:spChg chg="mod">
          <ac:chgData name="Alexandre NOGUES" userId="ebd2725c-89b4-48ad-88b4-e4d3ded1a8f9" providerId="ADAL" clId="{2D6E1F99-A57A-4FC0-8B01-1EBDCDB76521}" dt="2025-12-10T15:16:47.435" v="150" actId="790"/>
          <ac:spMkLst>
            <pc:docMk/>
            <pc:sldMk cId="0" sldId="267"/>
            <ac:spMk id="16" creationId="{00000000-0000-0000-0000-000000000000}"/>
          </ac:spMkLst>
        </pc:spChg>
        <pc:spChg chg="mod">
          <ac:chgData name="Alexandre NOGUES" userId="ebd2725c-89b4-48ad-88b4-e4d3ded1a8f9" providerId="ADAL" clId="{2D6E1F99-A57A-4FC0-8B01-1EBDCDB76521}" dt="2025-12-10T15:16:47.435" v="150" actId="790"/>
          <ac:spMkLst>
            <pc:docMk/>
            <pc:sldMk cId="0" sldId="267"/>
            <ac:spMk id="18" creationId="{00000000-0000-0000-0000-000000000000}"/>
          </ac:spMkLst>
        </pc:spChg>
        <pc:spChg chg="mod">
          <ac:chgData name="Alexandre NOGUES" userId="ebd2725c-89b4-48ad-88b4-e4d3ded1a8f9" providerId="ADAL" clId="{2D6E1F99-A57A-4FC0-8B01-1EBDCDB76521}" dt="2025-12-10T15:16:47.435" v="150" actId="790"/>
          <ac:spMkLst>
            <pc:docMk/>
            <pc:sldMk cId="0" sldId="267"/>
            <ac:spMk id="19" creationId="{00000000-0000-0000-0000-000000000000}"/>
          </ac:spMkLst>
        </pc:spChg>
        <pc:spChg chg="mod">
          <ac:chgData name="Alexandre NOGUES" userId="ebd2725c-89b4-48ad-88b4-e4d3ded1a8f9" providerId="ADAL" clId="{2D6E1F99-A57A-4FC0-8B01-1EBDCDB76521}" dt="2025-12-10T15:16:47.435" v="150" actId="790"/>
          <ac:spMkLst>
            <pc:docMk/>
            <pc:sldMk cId="0" sldId="267"/>
            <ac:spMk id="21" creationId="{00000000-0000-0000-0000-000000000000}"/>
          </ac:spMkLst>
        </pc:spChg>
        <pc:spChg chg="mod">
          <ac:chgData name="Alexandre NOGUES" userId="ebd2725c-89b4-48ad-88b4-e4d3ded1a8f9" providerId="ADAL" clId="{2D6E1F99-A57A-4FC0-8B01-1EBDCDB76521}" dt="2025-12-10T15:16:47.435" v="150" actId="790"/>
          <ac:spMkLst>
            <pc:docMk/>
            <pc:sldMk cId="0" sldId="267"/>
            <ac:spMk id="24" creationId="{00000000-0000-0000-0000-000000000000}"/>
          </ac:spMkLst>
        </pc:spChg>
      </pc:sldChg>
      <pc:sldChg chg="modSp mod">
        <pc:chgData name="Alexandre NOGUES" userId="ebd2725c-89b4-48ad-88b4-e4d3ded1a8f9" providerId="ADAL" clId="{2D6E1F99-A57A-4FC0-8B01-1EBDCDB76521}" dt="2025-12-10T15:16:47.435" v="150" actId="790"/>
        <pc:sldMkLst>
          <pc:docMk/>
          <pc:sldMk cId="0" sldId="269"/>
        </pc:sldMkLst>
        <pc:spChg chg="mod">
          <ac:chgData name="Alexandre NOGUES" userId="ebd2725c-89b4-48ad-88b4-e4d3ded1a8f9" providerId="ADAL" clId="{2D6E1F99-A57A-4FC0-8B01-1EBDCDB76521}" dt="2025-12-10T15:16:47.435" v="150" actId="790"/>
          <ac:spMkLst>
            <pc:docMk/>
            <pc:sldMk cId="0" sldId="269"/>
            <ac:spMk id="2" creationId="{00000000-0000-0000-0000-000000000000}"/>
          </ac:spMkLst>
        </pc:spChg>
        <pc:spChg chg="mod">
          <ac:chgData name="Alexandre NOGUES" userId="ebd2725c-89b4-48ad-88b4-e4d3ded1a8f9" providerId="ADAL" clId="{2D6E1F99-A57A-4FC0-8B01-1EBDCDB76521}" dt="2025-12-10T15:16:47.435" v="150" actId="790"/>
          <ac:spMkLst>
            <pc:docMk/>
            <pc:sldMk cId="0" sldId="269"/>
            <ac:spMk id="5" creationId="{00000000-0000-0000-0000-000000000000}"/>
          </ac:spMkLst>
        </pc:spChg>
        <pc:spChg chg="mod">
          <ac:chgData name="Alexandre NOGUES" userId="ebd2725c-89b4-48ad-88b4-e4d3ded1a8f9" providerId="ADAL" clId="{2D6E1F99-A57A-4FC0-8B01-1EBDCDB76521}" dt="2025-12-10T15:16:47.435" v="150" actId="790"/>
          <ac:spMkLst>
            <pc:docMk/>
            <pc:sldMk cId="0" sldId="269"/>
            <ac:spMk id="8" creationId="{B142713E-86F8-9FA5-2D03-D8A66BD239A4}"/>
          </ac:spMkLst>
        </pc:spChg>
        <pc:spChg chg="mod">
          <ac:chgData name="Alexandre NOGUES" userId="ebd2725c-89b4-48ad-88b4-e4d3ded1a8f9" providerId="ADAL" clId="{2D6E1F99-A57A-4FC0-8B01-1EBDCDB76521}" dt="2025-12-10T15:16:47.435" v="150" actId="790"/>
          <ac:spMkLst>
            <pc:docMk/>
            <pc:sldMk cId="0" sldId="269"/>
            <ac:spMk id="11" creationId="{00000000-0000-0000-0000-000000000000}"/>
          </ac:spMkLst>
        </pc:spChg>
        <pc:spChg chg="mod">
          <ac:chgData name="Alexandre NOGUES" userId="ebd2725c-89b4-48ad-88b4-e4d3ded1a8f9" providerId="ADAL" clId="{2D6E1F99-A57A-4FC0-8B01-1EBDCDB76521}" dt="2025-12-10T15:16:47.435" v="150" actId="790"/>
          <ac:spMkLst>
            <pc:docMk/>
            <pc:sldMk cId="0" sldId="269"/>
            <ac:spMk id="12" creationId="{198EF2BB-61BA-33BE-725E-1328CF9B7043}"/>
          </ac:spMkLst>
        </pc:spChg>
        <pc:spChg chg="mod">
          <ac:chgData name="Alexandre NOGUES" userId="ebd2725c-89b4-48ad-88b4-e4d3ded1a8f9" providerId="ADAL" clId="{2D6E1F99-A57A-4FC0-8B01-1EBDCDB76521}" dt="2025-12-10T15:16:47.435" v="150" actId="790"/>
          <ac:spMkLst>
            <pc:docMk/>
            <pc:sldMk cId="0" sldId="269"/>
            <ac:spMk id="13" creationId="{00000000-0000-0000-0000-000000000000}"/>
          </ac:spMkLst>
        </pc:spChg>
        <pc:spChg chg="mod">
          <ac:chgData name="Alexandre NOGUES" userId="ebd2725c-89b4-48ad-88b4-e4d3ded1a8f9" providerId="ADAL" clId="{2D6E1F99-A57A-4FC0-8B01-1EBDCDB76521}" dt="2025-12-10T15:16:47.435" v="150" actId="790"/>
          <ac:spMkLst>
            <pc:docMk/>
            <pc:sldMk cId="0" sldId="269"/>
            <ac:spMk id="15" creationId="{4955E77A-8196-8219-EE88-833E59A4D111}"/>
          </ac:spMkLst>
        </pc:spChg>
        <pc:spChg chg="mod">
          <ac:chgData name="Alexandre NOGUES" userId="ebd2725c-89b4-48ad-88b4-e4d3ded1a8f9" providerId="ADAL" clId="{2D6E1F99-A57A-4FC0-8B01-1EBDCDB76521}" dt="2025-12-10T15:16:47.435" v="150" actId="790"/>
          <ac:spMkLst>
            <pc:docMk/>
            <pc:sldMk cId="0" sldId="269"/>
            <ac:spMk id="17" creationId="{DFB834BD-84D6-97FE-1E63-8FE40E02F38B}"/>
          </ac:spMkLst>
        </pc:spChg>
        <pc:spChg chg="mod">
          <ac:chgData name="Alexandre NOGUES" userId="ebd2725c-89b4-48ad-88b4-e4d3ded1a8f9" providerId="ADAL" clId="{2D6E1F99-A57A-4FC0-8B01-1EBDCDB76521}" dt="2025-12-10T15:16:47.435" v="150" actId="790"/>
          <ac:spMkLst>
            <pc:docMk/>
            <pc:sldMk cId="0" sldId="269"/>
            <ac:spMk id="19" creationId="{8BE35B65-3981-6ADE-3880-B96DADAC3DEA}"/>
          </ac:spMkLst>
        </pc:spChg>
        <pc:spChg chg="mod">
          <ac:chgData name="Alexandre NOGUES" userId="ebd2725c-89b4-48ad-88b4-e4d3ded1a8f9" providerId="ADAL" clId="{2D6E1F99-A57A-4FC0-8B01-1EBDCDB76521}" dt="2025-12-10T15:16:47.435" v="150" actId="790"/>
          <ac:spMkLst>
            <pc:docMk/>
            <pc:sldMk cId="0" sldId="269"/>
            <ac:spMk id="25" creationId="{00000000-0000-0000-0000-000000000000}"/>
          </ac:spMkLst>
        </pc:spChg>
      </pc:sldChg>
      <pc:sldChg chg="modSp mod">
        <pc:chgData name="Alexandre NOGUES" userId="ebd2725c-89b4-48ad-88b4-e4d3ded1a8f9" providerId="ADAL" clId="{2D6E1F99-A57A-4FC0-8B01-1EBDCDB76521}" dt="2025-12-10T15:17:02.904" v="154" actId="20577"/>
        <pc:sldMkLst>
          <pc:docMk/>
          <pc:sldMk cId="1704880516" sldId="271"/>
        </pc:sldMkLst>
        <pc:spChg chg="mod">
          <ac:chgData name="Alexandre NOGUES" userId="ebd2725c-89b4-48ad-88b4-e4d3ded1a8f9" providerId="ADAL" clId="{2D6E1F99-A57A-4FC0-8B01-1EBDCDB76521}" dt="2025-12-10T15:16:47.435" v="150" actId="790"/>
          <ac:spMkLst>
            <pc:docMk/>
            <pc:sldMk cId="1704880516" sldId="271"/>
            <ac:spMk id="2" creationId="{0907B006-3951-22B7-9DF2-CC3C765C840B}"/>
          </ac:spMkLst>
        </pc:spChg>
        <pc:spChg chg="mod">
          <ac:chgData name="Alexandre NOGUES" userId="ebd2725c-89b4-48ad-88b4-e4d3ded1a8f9" providerId="ADAL" clId="{2D6E1F99-A57A-4FC0-8B01-1EBDCDB76521}" dt="2025-12-10T15:16:47.435" v="150" actId="790"/>
          <ac:spMkLst>
            <pc:docMk/>
            <pc:sldMk cId="1704880516" sldId="271"/>
            <ac:spMk id="3" creationId="{FFF18FDD-88FD-66F6-047D-64C25F30571C}"/>
          </ac:spMkLst>
        </pc:spChg>
        <pc:spChg chg="mod">
          <ac:chgData name="Alexandre NOGUES" userId="ebd2725c-89b4-48ad-88b4-e4d3ded1a8f9" providerId="ADAL" clId="{2D6E1F99-A57A-4FC0-8B01-1EBDCDB76521}" dt="2025-12-10T15:16:47.435" v="150" actId="790"/>
          <ac:spMkLst>
            <pc:docMk/>
            <pc:sldMk cId="1704880516" sldId="271"/>
            <ac:spMk id="5" creationId="{F03CCE79-F385-44CF-2161-AA371FE9D622}"/>
          </ac:spMkLst>
        </pc:spChg>
        <pc:spChg chg="mod">
          <ac:chgData name="Alexandre NOGUES" userId="ebd2725c-89b4-48ad-88b4-e4d3ded1a8f9" providerId="ADAL" clId="{2D6E1F99-A57A-4FC0-8B01-1EBDCDB76521}" dt="2025-12-10T15:16:47.435" v="150" actId="790"/>
          <ac:spMkLst>
            <pc:docMk/>
            <pc:sldMk cId="1704880516" sldId="271"/>
            <ac:spMk id="6" creationId="{3E52DC34-A3F0-63E7-E077-3808660A39DD}"/>
          </ac:spMkLst>
        </pc:spChg>
        <pc:spChg chg="mod">
          <ac:chgData name="Alexandre NOGUES" userId="ebd2725c-89b4-48ad-88b4-e4d3ded1a8f9" providerId="ADAL" clId="{2D6E1F99-A57A-4FC0-8B01-1EBDCDB76521}" dt="2025-12-10T15:16:47.435" v="150" actId="790"/>
          <ac:spMkLst>
            <pc:docMk/>
            <pc:sldMk cId="1704880516" sldId="271"/>
            <ac:spMk id="7" creationId="{D8FE8E49-1D15-676F-37CE-C5F2776914DE}"/>
          </ac:spMkLst>
        </pc:spChg>
        <pc:spChg chg="mod">
          <ac:chgData name="Alexandre NOGUES" userId="ebd2725c-89b4-48ad-88b4-e4d3ded1a8f9" providerId="ADAL" clId="{2D6E1F99-A57A-4FC0-8B01-1EBDCDB76521}" dt="2025-12-10T15:16:53.496" v="152" actId="20577"/>
          <ac:spMkLst>
            <pc:docMk/>
            <pc:sldMk cId="1704880516" sldId="271"/>
            <ac:spMk id="8" creationId="{5728C6DA-7522-8D40-0BA0-D762E24836E6}"/>
          </ac:spMkLst>
        </pc:spChg>
        <pc:spChg chg="mod">
          <ac:chgData name="Alexandre NOGUES" userId="ebd2725c-89b4-48ad-88b4-e4d3ded1a8f9" providerId="ADAL" clId="{2D6E1F99-A57A-4FC0-8B01-1EBDCDB76521}" dt="2025-12-10T15:16:47.435" v="150" actId="790"/>
          <ac:spMkLst>
            <pc:docMk/>
            <pc:sldMk cId="1704880516" sldId="271"/>
            <ac:spMk id="9" creationId="{B57E5837-159D-0BE7-AACF-044AA0E64B59}"/>
          </ac:spMkLst>
        </pc:spChg>
        <pc:spChg chg="mod">
          <ac:chgData name="Alexandre NOGUES" userId="ebd2725c-89b4-48ad-88b4-e4d3ded1a8f9" providerId="ADAL" clId="{2D6E1F99-A57A-4FC0-8B01-1EBDCDB76521}" dt="2025-12-10T15:16:47.435" v="150" actId="790"/>
          <ac:spMkLst>
            <pc:docMk/>
            <pc:sldMk cId="1704880516" sldId="271"/>
            <ac:spMk id="11" creationId="{E817E57F-7224-AE91-8ED4-FE1F6D240E1A}"/>
          </ac:spMkLst>
        </pc:spChg>
        <pc:spChg chg="mod">
          <ac:chgData name="Alexandre NOGUES" userId="ebd2725c-89b4-48ad-88b4-e4d3ded1a8f9" providerId="ADAL" clId="{2D6E1F99-A57A-4FC0-8B01-1EBDCDB76521}" dt="2025-12-10T15:17:02.904" v="154" actId="20577"/>
          <ac:spMkLst>
            <pc:docMk/>
            <pc:sldMk cId="1704880516" sldId="271"/>
            <ac:spMk id="13" creationId="{C7919175-E36B-E4B2-E5E4-FD81EA65CAD4}"/>
          </ac:spMkLst>
        </pc:spChg>
        <pc:spChg chg="mod">
          <ac:chgData name="Alexandre NOGUES" userId="ebd2725c-89b4-48ad-88b4-e4d3ded1a8f9" providerId="ADAL" clId="{2D6E1F99-A57A-4FC0-8B01-1EBDCDB76521}" dt="2025-12-10T15:16:47.435" v="150" actId="790"/>
          <ac:spMkLst>
            <pc:docMk/>
            <pc:sldMk cId="1704880516" sldId="271"/>
            <ac:spMk id="27" creationId="{33537267-3D16-2343-9EDC-36B9F987E6FA}"/>
          </ac:spMkLst>
        </pc:spChg>
        <pc:spChg chg="mod">
          <ac:chgData name="Alexandre NOGUES" userId="ebd2725c-89b4-48ad-88b4-e4d3ded1a8f9" providerId="ADAL" clId="{2D6E1F99-A57A-4FC0-8B01-1EBDCDB76521}" dt="2025-12-10T15:16:47.435" v="150" actId="790"/>
          <ac:spMkLst>
            <pc:docMk/>
            <pc:sldMk cId="1704880516" sldId="271"/>
            <ac:spMk id="32" creationId="{3E970094-42CC-B3D3-7D8D-B23DE14D271A}"/>
          </ac:spMkLst>
        </pc:spChg>
        <pc:spChg chg="mod">
          <ac:chgData name="Alexandre NOGUES" userId="ebd2725c-89b4-48ad-88b4-e4d3ded1a8f9" providerId="ADAL" clId="{2D6E1F99-A57A-4FC0-8B01-1EBDCDB76521}" dt="2025-12-10T15:17:01.389" v="153" actId="20577"/>
          <ac:spMkLst>
            <pc:docMk/>
            <pc:sldMk cId="1704880516" sldId="271"/>
            <ac:spMk id="34" creationId="{AED5DD7A-9884-5269-2AA1-C3DC0D3C5E03}"/>
          </ac:spMkLst>
        </pc:spChg>
      </pc:sldChg>
      <pc:sldChg chg="modSp mod">
        <pc:chgData name="Alexandre NOGUES" userId="ebd2725c-89b4-48ad-88b4-e4d3ded1a8f9" providerId="ADAL" clId="{2D6E1F99-A57A-4FC0-8B01-1EBDCDB76521}" dt="2025-12-10T15:16:47.435" v="150" actId="790"/>
        <pc:sldMkLst>
          <pc:docMk/>
          <pc:sldMk cId="3854386097" sldId="272"/>
        </pc:sldMkLst>
        <pc:spChg chg="mod">
          <ac:chgData name="Alexandre NOGUES" userId="ebd2725c-89b4-48ad-88b4-e4d3ded1a8f9" providerId="ADAL" clId="{2D6E1F99-A57A-4FC0-8B01-1EBDCDB76521}" dt="2025-12-10T15:16:47.435" v="150" actId="790"/>
          <ac:spMkLst>
            <pc:docMk/>
            <pc:sldMk cId="3854386097" sldId="272"/>
            <ac:spMk id="2" creationId="{842B5546-6C35-0208-8490-2D7546A61CD4}"/>
          </ac:spMkLst>
        </pc:spChg>
        <pc:spChg chg="mod">
          <ac:chgData name="Alexandre NOGUES" userId="ebd2725c-89b4-48ad-88b4-e4d3ded1a8f9" providerId="ADAL" clId="{2D6E1F99-A57A-4FC0-8B01-1EBDCDB76521}" dt="2025-12-10T15:16:47.435" v="150" actId="790"/>
          <ac:spMkLst>
            <pc:docMk/>
            <pc:sldMk cId="3854386097" sldId="272"/>
            <ac:spMk id="9" creationId="{ADD7B56B-6A91-B894-FF40-96F17C57E41A}"/>
          </ac:spMkLst>
        </pc:spChg>
        <pc:spChg chg="mod">
          <ac:chgData name="Alexandre NOGUES" userId="ebd2725c-89b4-48ad-88b4-e4d3ded1a8f9" providerId="ADAL" clId="{2D6E1F99-A57A-4FC0-8B01-1EBDCDB76521}" dt="2025-12-10T15:16:47.435" v="150" actId="790"/>
          <ac:spMkLst>
            <pc:docMk/>
            <pc:sldMk cId="3854386097" sldId="272"/>
            <ac:spMk id="22" creationId="{F72A540C-8BCD-42C1-4934-12516F2E29F7}"/>
          </ac:spMkLst>
        </pc:spChg>
        <pc:spChg chg="mod">
          <ac:chgData name="Alexandre NOGUES" userId="ebd2725c-89b4-48ad-88b4-e4d3ded1a8f9" providerId="ADAL" clId="{2D6E1F99-A57A-4FC0-8B01-1EBDCDB76521}" dt="2025-12-10T15:16:47.435" v="150" actId="790"/>
          <ac:spMkLst>
            <pc:docMk/>
            <pc:sldMk cId="3854386097" sldId="272"/>
            <ac:spMk id="32" creationId="{D2C3E963-EAF8-6059-AB5E-68C3596F8E0D}"/>
          </ac:spMkLst>
        </pc:spChg>
        <pc:spChg chg="mod">
          <ac:chgData name="Alexandre NOGUES" userId="ebd2725c-89b4-48ad-88b4-e4d3ded1a8f9" providerId="ADAL" clId="{2D6E1F99-A57A-4FC0-8B01-1EBDCDB76521}" dt="2025-12-10T15:16:47.435" v="150" actId="790"/>
          <ac:spMkLst>
            <pc:docMk/>
            <pc:sldMk cId="3854386097" sldId="272"/>
            <ac:spMk id="33" creationId="{312C9AC0-B41C-23AF-F80E-9041C57CF863}"/>
          </ac:spMkLst>
        </pc:spChg>
      </pc:sldChg>
      <pc:sldChg chg="modSp mod">
        <pc:chgData name="Alexandre NOGUES" userId="ebd2725c-89b4-48ad-88b4-e4d3ded1a8f9" providerId="ADAL" clId="{2D6E1F99-A57A-4FC0-8B01-1EBDCDB76521}" dt="2025-12-10T15:16:47.435" v="150" actId="790"/>
        <pc:sldMkLst>
          <pc:docMk/>
          <pc:sldMk cId="2178172696" sldId="273"/>
        </pc:sldMkLst>
        <pc:spChg chg="mod">
          <ac:chgData name="Alexandre NOGUES" userId="ebd2725c-89b4-48ad-88b4-e4d3ded1a8f9" providerId="ADAL" clId="{2D6E1F99-A57A-4FC0-8B01-1EBDCDB76521}" dt="2025-12-10T15:16:47.435" v="150" actId="790"/>
          <ac:spMkLst>
            <pc:docMk/>
            <pc:sldMk cId="2178172696" sldId="273"/>
            <ac:spMk id="2" creationId="{400E6296-3BEF-C26F-09D2-12E48D2647E4}"/>
          </ac:spMkLst>
        </pc:spChg>
        <pc:spChg chg="mod">
          <ac:chgData name="Alexandre NOGUES" userId="ebd2725c-89b4-48ad-88b4-e4d3ded1a8f9" providerId="ADAL" clId="{2D6E1F99-A57A-4FC0-8B01-1EBDCDB76521}" dt="2025-12-10T15:16:47.435" v="150" actId="790"/>
          <ac:spMkLst>
            <pc:docMk/>
            <pc:sldMk cId="2178172696" sldId="273"/>
            <ac:spMk id="3" creationId="{46B5BEBB-B46B-C503-4628-568F1E54074C}"/>
          </ac:spMkLst>
        </pc:spChg>
        <pc:spChg chg="mod">
          <ac:chgData name="Alexandre NOGUES" userId="ebd2725c-89b4-48ad-88b4-e4d3ded1a8f9" providerId="ADAL" clId="{2D6E1F99-A57A-4FC0-8B01-1EBDCDB76521}" dt="2025-12-10T15:16:47.435" v="150" actId="790"/>
          <ac:spMkLst>
            <pc:docMk/>
            <pc:sldMk cId="2178172696" sldId="273"/>
            <ac:spMk id="23" creationId="{C99F84BE-950B-2E6C-C683-BF56982A94AC}"/>
          </ac:spMkLst>
        </pc:spChg>
        <pc:spChg chg="mod">
          <ac:chgData name="Alexandre NOGUES" userId="ebd2725c-89b4-48ad-88b4-e4d3ded1a8f9" providerId="ADAL" clId="{2D6E1F99-A57A-4FC0-8B01-1EBDCDB76521}" dt="2025-12-10T15:16:47.435" v="150" actId="790"/>
          <ac:spMkLst>
            <pc:docMk/>
            <pc:sldMk cId="2178172696" sldId="273"/>
            <ac:spMk id="25" creationId="{8BBFE189-FB4F-20A2-6151-7FE0CEFE1652}"/>
          </ac:spMkLst>
        </pc:spChg>
        <pc:spChg chg="mod">
          <ac:chgData name="Alexandre NOGUES" userId="ebd2725c-89b4-48ad-88b4-e4d3ded1a8f9" providerId="ADAL" clId="{2D6E1F99-A57A-4FC0-8B01-1EBDCDB76521}" dt="2025-12-10T15:16:47.435" v="150" actId="790"/>
          <ac:spMkLst>
            <pc:docMk/>
            <pc:sldMk cId="2178172696" sldId="273"/>
            <ac:spMk id="26" creationId="{A658787B-3E68-83F0-F041-24EDA4BB56D2}"/>
          </ac:spMkLst>
        </pc:spChg>
        <pc:spChg chg="mod">
          <ac:chgData name="Alexandre NOGUES" userId="ebd2725c-89b4-48ad-88b4-e4d3ded1a8f9" providerId="ADAL" clId="{2D6E1F99-A57A-4FC0-8B01-1EBDCDB76521}" dt="2025-12-10T15:16:47.435" v="150" actId="790"/>
          <ac:spMkLst>
            <pc:docMk/>
            <pc:sldMk cId="2178172696" sldId="273"/>
            <ac:spMk id="27" creationId="{00D1EB25-5798-7CF0-4A7C-D7B9C794D4FC}"/>
          </ac:spMkLst>
        </pc:spChg>
        <pc:spChg chg="mod">
          <ac:chgData name="Alexandre NOGUES" userId="ebd2725c-89b4-48ad-88b4-e4d3ded1a8f9" providerId="ADAL" clId="{2D6E1F99-A57A-4FC0-8B01-1EBDCDB76521}" dt="2025-12-10T15:16:47.435" v="150" actId="790"/>
          <ac:spMkLst>
            <pc:docMk/>
            <pc:sldMk cId="2178172696" sldId="273"/>
            <ac:spMk id="29" creationId="{010ECB3B-3508-5037-FC51-AAF05EF2FCF5}"/>
          </ac:spMkLst>
        </pc:spChg>
        <pc:spChg chg="mod">
          <ac:chgData name="Alexandre NOGUES" userId="ebd2725c-89b4-48ad-88b4-e4d3ded1a8f9" providerId="ADAL" clId="{2D6E1F99-A57A-4FC0-8B01-1EBDCDB76521}" dt="2025-12-10T15:16:47.435" v="150" actId="790"/>
          <ac:spMkLst>
            <pc:docMk/>
            <pc:sldMk cId="2178172696" sldId="273"/>
            <ac:spMk id="30" creationId="{716BBB01-2F61-ECED-60DE-910250BDBA2A}"/>
          </ac:spMkLst>
        </pc:spChg>
        <pc:spChg chg="mod">
          <ac:chgData name="Alexandre NOGUES" userId="ebd2725c-89b4-48ad-88b4-e4d3ded1a8f9" providerId="ADAL" clId="{2D6E1F99-A57A-4FC0-8B01-1EBDCDB76521}" dt="2025-12-10T15:16:47.435" v="150" actId="790"/>
          <ac:spMkLst>
            <pc:docMk/>
            <pc:sldMk cId="2178172696" sldId="273"/>
            <ac:spMk id="33" creationId="{A5040404-6A6D-7F11-0E46-B06B8E7F1FB2}"/>
          </ac:spMkLst>
        </pc:spChg>
        <pc:spChg chg="mod">
          <ac:chgData name="Alexandre NOGUES" userId="ebd2725c-89b4-48ad-88b4-e4d3ded1a8f9" providerId="ADAL" clId="{2D6E1F99-A57A-4FC0-8B01-1EBDCDB76521}" dt="2025-12-10T15:15:58.253" v="146" actId="1076"/>
          <ac:spMkLst>
            <pc:docMk/>
            <pc:sldMk cId="2178172696" sldId="273"/>
            <ac:spMk id="34" creationId="{2981F628-819C-F358-D900-950A5A764652}"/>
          </ac:spMkLst>
        </pc:spChg>
        <pc:spChg chg="mod">
          <ac:chgData name="Alexandre NOGUES" userId="ebd2725c-89b4-48ad-88b4-e4d3ded1a8f9" providerId="ADAL" clId="{2D6E1F99-A57A-4FC0-8B01-1EBDCDB76521}" dt="2025-12-10T15:16:47.435" v="150" actId="790"/>
          <ac:spMkLst>
            <pc:docMk/>
            <pc:sldMk cId="2178172696" sldId="273"/>
            <ac:spMk id="41" creationId="{C671E079-A75E-FB14-75CF-B9BCB017F252}"/>
          </ac:spMkLst>
        </pc:spChg>
        <pc:spChg chg="mod">
          <ac:chgData name="Alexandre NOGUES" userId="ebd2725c-89b4-48ad-88b4-e4d3ded1a8f9" providerId="ADAL" clId="{2D6E1F99-A57A-4FC0-8B01-1EBDCDB76521}" dt="2025-12-10T15:16:01.381" v="147" actId="1076"/>
          <ac:spMkLst>
            <pc:docMk/>
            <pc:sldMk cId="2178172696" sldId="273"/>
            <ac:spMk id="42" creationId="{F933D353-D033-7ED7-9B47-29682A008BAD}"/>
          </ac:spMkLst>
        </pc:spChg>
        <pc:spChg chg="mod">
          <ac:chgData name="Alexandre NOGUES" userId="ebd2725c-89b4-48ad-88b4-e4d3ded1a8f9" providerId="ADAL" clId="{2D6E1F99-A57A-4FC0-8B01-1EBDCDB76521}" dt="2025-12-10T15:13:45.093" v="4" actId="1076"/>
          <ac:spMkLst>
            <pc:docMk/>
            <pc:sldMk cId="2178172696" sldId="273"/>
            <ac:spMk id="49" creationId="{5F7CE9C6-29D1-0285-EF9F-B1FF1C5A9C6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5.png"/><Relationship Id="rId4" Type="http://schemas.openxmlformats.org/officeDocument/2006/relationships/image" Target="../media/image2.sv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3.jpe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svg"/><Relationship Id="rId7" Type="http://schemas.openxmlformats.org/officeDocument/2006/relationships/image" Target="../media/image1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svg"/><Relationship Id="rId10" Type="http://schemas.openxmlformats.org/officeDocument/2006/relationships/image" Target="../media/image5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sv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9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700000">
            <a:off x="11020151" y="-2561777"/>
            <a:ext cx="12603789" cy="6727272"/>
          </a:xfrm>
          <a:custGeom>
            <a:avLst/>
            <a:gdLst/>
            <a:ahLst/>
            <a:cxnLst/>
            <a:rect l="l" t="t" r="r" b="b"/>
            <a:pathLst>
              <a:path w="12603789" h="6727272">
                <a:moveTo>
                  <a:pt x="0" y="0"/>
                </a:moveTo>
                <a:lnTo>
                  <a:pt x="12603789" y="0"/>
                </a:lnTo>
                <a:lnTo>
                  <a:pt x="12603789" y="6727272"/>
                </a:lnTo>
                <a:lnTo>
                  <a:pt x="0" y="67272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3" name="Freeform 3"/>
          <p:cNvSpPr/>
          <p:nvPr/>
        </p:nvSpPr>
        <p:spPr>
          <a:xfrm rot="2700000" flipH="1" flipV="1">
            <a:off x="-2691645" y="7532897"/>
            <a:ext cx="7315200" cy="3904488"/>
          </a:xfrm>
          <a:custGeom>
            <a:avLst/>
            <a:gdLst/>
            <a:ahLst/>
            <a:cxnLst/>
            <a:rect l="l" t="t" r="r" b="b"/>
            <a:pathLst>
              <a:path w="7315200" h="3904488">
                <a:moveTo>
                  <a:pt x="7315200" y="3904488"/>
                </a:moveTo>
                <a:lnTo>
                  <a:pt x="0" y="3904488"/>
                </a:lnTo>
                <a:lnTo>
                  <a:pt x="0" y="0"/>
                </a:lnTo>
                <a:lnTo>
                  <a:pt x="7315200" y="0"/>
                </a:lnTo>
                <a:lnTo>
                  <a:pt x="7315200" y="3904488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4" name="AutoShape 4"/>
          <p:cNvSpPr/>
          <p:nvPr/>
        </p:nvSpPr>
        <p:spPr>
          <a:xfrm flipH="1">
            <a:off x="1219200" y="6444867"/>
            <a:ext cx="0" cy="890232"/>
          </a:xfrm>
          <a:prstGeom prst="line">
            <a:avLst/>
          </a:prstGeom>
          <a:ln w="38100" cap="flat">
            <a:solidFill>
              <a:srgbClr val="0BBCC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 noProof="0" dirty="0"/>
          </a:p>
        </p:txBody>
      </p:sp>
      <p:sp>
        <p:nvSpPr>
          <p:cNvPr id="10" name="TextBox 10"/>
          <p:cNvSpPr txBox="1"/>
          <p:nvPr/>
        </p:nvSpPr>
        <p:spPr>
          <a:xfrm>
            <a:off x="1047750" y="3136857"/>
            <a:ext cx="9956717" cy="3023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665"/>
              </a:lnSpc>
            </a:pPr>
            <a:r>
              <a:rPr lang="fr-FR" sz="12025" b="1" spc="-601" noProof="0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 DPO à l’ère de l’IA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89113" y="6473325"/>
            <a:ext cx="9617881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fr-FR" sz="2800" b="1" noProof="0" dirty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Mutation d’un métier face aux défis de l’IA et de la réglementation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19200" y="2392590"/>
            <a:ext cx="6870461" cy="322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fr-FR" sz="4400" b="1" noProof="0" dirty="0">
                <a:solidFill>
                  <a:srgbClr val="0BBCC1"/>
                </a:solidFill>
                <a:latin typeface="Lato"/>
                <a:ea typeface="Lato"/>
                <a:cs typeface="Lato"/>
                <a:sym typeface="Lato"/>
              </a:rPr>
              <a:t>RGPD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47750" y="8636467"/>
            <a:ext cx="1692332" cy="242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  <a:spcBef>
                <a:spcPct val="0"/>
              </a:spcBef>
            </a:pPr>
            <a:r>
              <a:rPr lang="fr-FR" sz="1500" noProof="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Présenté par: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61024" y="8888697"/>
            <a:ext cx="2694551" cy="323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fr-FR" sz="2000" b="1" noProof="0" dirty="0">
                <a:solidFill>
                  <a:srgbClr val="0BBCC1"/>
                </a:solidFill>
                <a:latin typeface="Lato Bold"/>
                <a:ea typeface="Lato Bold"/>
                <a:cs typeface="Lato Bold"/>
                <a:sym typeface="Lato Bold"/>
              </a:rPr>
              <a:t>Stéphane NASSOY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C2D5B15-3EDF-3560-DA9B-D00948E31F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4" t="12915" r="29551" b="-1035"/>
          <a:stretch>
            <a:fillRect/>
          </a:stretch>
        </p:blipFill>
        <p:spPr>
          <a:xfrm>
            <a:off x="12294004" y="4533901"/>
            <a:ext cx="7164928" cy="7371998"/>
          </a:xfrm>
          <a:prstGeom prst="ellipse">
            <a:avLst/>
          </a:prstGeom>
        </p:spPr>
      </p:pic>
      <p:sp>
        <p:nvSpPr>
          <p:cNvPr id="6" name="Freeform 6"/>
          <p:cNvSpPr/>
          <p:nvPr/>
        </p:nvSpPr>
        <p:spPr>
          <a:xfrm>
            <a:off x="9432977" y="7358225"/>
            <a:ext cx="3708814" cy="3708814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gradFill flip="none" rotWithShape="1">
            <a:gsLst>
              <a:gs pos="0">
                <a:srgbClr val="0BBCC1">
                  <a:shade val="30000"/>
                  <a:satMod val="115000"/>
                </a:srgbClr>
              </a:gs>
              <a:gs pos="50000">
                <a:srgbClr val="0BBCC1">
                  <a:shade val="67500"/>
                  <a:satMod val="115000"/>
                </a:srgbClr>
              </a:gs>
              <a:gs pos="100000">
                <a:srgbClr val="0BBCC1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/>
          <a:lstStyle/>
          <a:p>
            <a:endParaRPr lang="fr-FR" noProof="0" dirty="0"/>
          </a:p>
        </p:txBody>
      </p:sp>
      <p:pic>
        <p:nvPicPr>
          <p:cNvPr id="40" name="Image 9" descr="Une image contenant texte, logo, Police, Graphique&#10;&#10;Le contenu généré par l’IA peut être incorrect.">
            <a:extLst>
              <a:ext uri="{FF2B5EF4-FFF2-40B4-BE49-F238E27FC236}">
                <a16:creationId xmlns:a16="http://schemas.microsoft.com/office/drawing/2014/main" id="{B29BA3D6-80E2-9A21-6300-E51FBCF25A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38"/>
            <a:ext cx="3886200" cy="20523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565EE1-D392-49DC-14FB-5B704D3B2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00E6296-3BEF-C26F-09D2-12E48D2647E4}"/>
              </a:ext>
            </a:extLst>
          </p:cNvPr>
          <p:cNvSpPr/>
          <p:nvPr/>
        </p:nvSpPr>
        <p:spPr>
          <a:xfrm rot="2700000" flipH="1" flipV="1">
            <a:off x="-2691645" y="7532897"/>
            <a:ext cx="7315200" cy="3904488"/>
          </a:xfrm>
          <a:custGeom>
            <a:avLst/>
            <a:gdLst/>
            <a:ahLst/>
            <a:cxnLst/>
            <a:rect l="l" t="t" r="r" b="b"/>
            <a:pathLst>
              <a:path w="7315200" h="3904488">
                <a:moveTo>
                  <a:pt x="7315200" y="3904488"/>
                </a:moveTo>
                <a:lnTo>
                  <a:pt x="0" y="3904488"/>
                </a:lnTo>
                <a:lnTo>
                  <a:pt x="0" y="0"/>
                </a:lnTo>
                <a:lnTo>
                  <a:pt x="7315200" y="0"/>
                </a:lnTo>
                <a:lnTo>
                  <a:pt x="7315200" y="3904488"/>
                </a:lnTo>
                <a:close/>
              </a:path>
            </a:pathLst>
          </a:custGeom>
          <a:blipFill>
            <a:blip r:embed="rId3">
              <a:alphaModFix amt="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46B5BEBB-B46B-C503-4628-568F1E54074C}"/>
              </a:ext>
            </a:extLst>
          </p:cNvPr>
          <p:cNvSpPr/>
          <p:nvPr/>
        </p:nvSpPr>
        <p:spPr>
          <a:xfrm rot="2700000">
            <a:off x="11020151" y="-2561777"/>
            <a:ext cx="12603789" cy="6727272"/>
          </a:xfrm>
          <a:custGeom>
            <a:avLst/>
            <a:gdLst/>
            <a:ahLst/>
            <a:cxnLst/>
            <a:rect l="l" t="t" r="r" b="b"/>
            <a:pathLst>
              <a:path w="12603789" h="6727272">
                <a:moveTo>
                  <a:pt x="0" y="0"/>
                </a:moveTo>
                <a:lnTo>
                  <a:pt x="12603789" y="0"/>
                </a:lnTo>
                <a:lnTo>
                  <a:pt x="12603789" y="6727272"/>
                </a:lnTo>
                <a:lnTo>
                  <a:pt x="0" y="67272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7BA2AEC1-500C-8ADD-42A0-7100D382F61D}"/>
              </a:ext>
            </a:extLst>
          </p:cNvPr>
          <p:cNvSpPr txBox="1"/>
          <p:nvPr/>
        </p:nvSpPr>
        <p:spPr>
          <a:xfrm>
            <a:off x="1028700" y="1266825"/>
            <a:ext cx="17183100" cy="26673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359"/>
              </a:lnSpc>
            </a:pPr>
            <a:r>
              <a:rPr lang="fr-FR" sz="9600" b="1" spc="-533" noProof="0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Processus de gouvernance &amp; Validation</a:t>
            </a:r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C99F84BE-950B-2E6C-C683-BF56982A94AC}"/>
              </a:ext>
            </a:extLst>
          </p:cNvPr>
          <p:cNvSpPr/>
          <p:nvPr/>
        </p:nvSpPr>
        <p:spPr>
          <a:xfrm>
            <a:off x="15844298" y="8424648"/>
            <a:ext cx="3086828" cy="3086828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gradFill flip="none" rotWithShape="1">
            <a:gsLst>
              <a:gs pos="0">
                <a:srgbClr val="0BBCC1">
                  <a:shade val="30000"/>
                  <a:satMod val="115000"/>
                </a:srgbClr>
              </a:gs>
              <a:gs pos="50000">
                <a:srgbClr val="0BBCC1">
                  <a:shade val="67500"/>
                  <a:satMod val="115000"/>
                </a:srgbClr>
              </a:gs>
              <a:gs pos="100000">
                <a:srgbClr val="0BBCC1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txBody>
          <a:bodyPr/>
          <a:lstStyle/>
          <a:p>
            <a:endParaRPr lang="fr-FR" noProof="0" dirty="0"/>
          </a:p>
        </p:txBody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A658787B-3E68-83F0-F041-24EDA4BB56D2}"/>
              </a:ext>
            </a:extLst>
          </p:cNvPr>
          <p:cNvSpPr/>
          <p:nvPr/>
        </p:nvSpPr>
        <p:spPr>
          <a:xfrm>
            <a:off x="14069537" y="-900287"/>
            <a:ext cx="1800575" cy="1800575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gradFill flip="none" rotWithShape="1">
            <a:gsLst>
              <a:gs pos="0">
                <a:srgbClr val="0BBCC1">
                  <a:shade val="30000"/>
                  <a:satMod val="115000"/>
                </a:srgbClr>
              </a:gs>
              <a:gs pos="50000">
                <a:srgbClr val="0BBCC1">
                  <a:shade val="67500"/>
                  <a:satMod val="115000"/>
                </a:srgbClr>
              </a:gs>
              <a:gs pos="100000">
                <a:srgbClr val="0BBCC1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/>
          <a:lstStyle/>
          <a:p>
            <a:endParaRPr lang="fr-FR" noProof="0" dirty="0"/>
          </a:p>
        </p:txBody>
      </p:sp>
      <p:sp>
        <p:nvSpPr>
          <p:cNvPr id="25" name="Arrow: Chevron 24">
            <a:extLst>
              <a:ext uri="{FF2B5EF4-FFF2-40B4-BE49-F238E27FC236}">
                <a16:creationId xmlns:a16="http://schemas.microsoft.com/office/drawing/2014/main" id="{8BBFE189-FB4F-20A2-6151-7FE0CEFE1652}"/>
              </a:ext>
            </a:extLst>
          </p:cNvPr>
          <p:cNvSpPr/>
          <p:nvPr/>
        </p:nvSpPr>
        <p:spPr>
          <a:xfrm>
            <a:off x="1190219" y="4231939"/>
            <a:ext cx="3600000" cy="1066410"/>
          </a:xfrm>
          <a:prstGeom prst="chevron">
            <a:avLst>
              <a:gd name="adj" fmla="val 40000"/>
            </a:avLst>
          </a:prstGeom>
          <a:gradFill flip="none" rotWithShape="1">
            <a:gsLst>
              <a:gs pos="0">
                <a:srgbClr val="0BBCC1">
                  <a:shade val="30000"/>
                  <a:satMod val="115000"/>
                </a:srgbClr>
              </a:gs>
              <a:gs pos="50000">
                <a:srgbClr val="0BBCC1">
                  <a:shade val="67500"/>
                  <a:satMod val="115000"/>
                </a:srgbClr>
              </a:gs>
              <a:gs pos="100000">
                <a:srgbClr val="0BBCC1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0BBCC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r>
              <a:rPr lang="fr-FR" sz="2400" b="1" noProof="0" dirty="0"/>
              <a:t>1. Qualification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0D1EB25-5798-7CF0-4A7C-D7B9C794D4FC}"/>
              </a:ext>
            </a:extLst>
          </p:cNvPr>
          <p:cNvSpPr/>
          <p:nvPr/>
        </p:nvSpPr>
        <p:spPr>
          <a:xfrm>
            <a:off x="1162875" y="5413456"/>
            <a:ext cx="2585151" cy="2423322"/>
          </a:xfrm>
          <a:custGeom>
            <a:avLst/>
            <a:gdLst>
              <a:gd name="connsiteX0" fmla="*/ 0 w 2332965"/>
              <a:gd name="connsiteY0" fmla="*/ 106641 h 1066410"/>
              <a:gd name="connsiteX1" fmla="*/ 106641 w 2332965"/>
              <a:gd name="connsiteY1" fmla="*/ 0 h 1066410"/>
              <a:gd name="connsiteX2" fmla="*/ 2226324 w 2332965"/>
              <a:gd name="connsiteY2" fmla="*/ 0 h 1066410"/>
              <a:gd name="connsiteX3" fmla="*/ 2332965 w 2332965"/>
              <a:gd name="connsiteY3" fmla="*/ 106641 h 1066410"/>
              <a:gd name="connsiteX4" fmla="*/ 2332965 w 2332965"/>
              <a:gd name="connsiteY4" fmla="*/ 959769 h 1066410"/>
              <a:gd name="connsiteX5" fmla="*/ 2226324 w 2332965"/>
              <a:gd name="connsiteY5" fmla="*/ 1066410 h 1066410"/>
              <a:gd name="connsiteX6" fmla="*/ 106641 w 2332965"/>
              <a:gd name="connsiteY6" fmla="*/ 1066410 h 1066410"/>
              <a:gd name="connsiteX7" fmla="*/ 0 w 2332965"/>
              <a:gd name="connsiteY7" fmla="*/ 959769 h 1066410"/>
              <a:gd name="connsiteX8" fmla="*/ 0 w 2332965"/>
              <a:gd name="connsiteY8" fmla="*/ 106641 h 1066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2965" h="1066410">
                <a:moveTo>
                  <a:pt x="0" y="106641"/>
                </a:moveTo>
                <a:cubicBezTo>
                  <a:pt x="0" y="47745"/>
                  <a:pt x="47745" y="0"/>
                  <a:pt x="106641" y="0"/>
                </a:cubicBezTo>
                <a:lnTo>
                  <a:pt x="2226324" y="0"/>
                </a:lnTo>
                <a:cubicBezTo>
                  <a:pt x="2285220" y="0"/>
                  <a:pt x="2332965" y="47745"/>
                  <a:pt x="2332965" y="106641"/>
                </a:cubicBezTo>
                <a:lnTo>
                  <a:pt x="2332965" y="959769"/>
                </a:lnTo>
                <a:cubicBezTo>
                  <a:pt x="2332965" y="1018665"/>
                  <a:pt x="2285220" y="1066410"/>
                  <a:pt x="2226324" y="1066410"/>
                </a:cubicBezTo>
                <a:lnTo>
                  <a:pt x="106641" y="1066410"/>
                </a:lnTo>
                <a:cubicBezTo>
                  <a:pt x="47745" y="1066410"/>
                  <a:pt x="0" y="1018665"/>
                  <a:pt x="0" y="959769"/>
                </a:cubicBezTo>
                <a:lnTo>
                  <a:pt x="0" y="106641"/>
                </a:lnTo>
                <a:close/>
              </a:path>
            </a:pathLst>
          </a:custGeom>
          <a:ln>
            <a:solidFill>
              <a:srgbClr val="0BBCC1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000" tIns="280154" rIns="0" bIns="280154" numCol="1" spcCol="1270" anchor="ctr" anchorCtr="0">
            <a:noAutofit/>
          </a:bodyPr>
          <a:lstStyle/>
          <a:p>
            <a:pPr marL="0" lvl="0" indent="0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2400" noProof="0" dirty="0"/>
              <a:t>Définir le niveau de risque IA </a:t>
            </a:r>
            <a:r>
              <a:rPr lang="fr-FR" sz="2400" noProof="0" dirty="0" err="1"/>
              <a:t>Act</a:t>
            </a:r>
            <a:r>
              <a:rPr lang="fr-FR" sz="2400" noProof="0" dirty="0"/>
              <a:t> </a:t>
            </a:r>
          </a:p>
          <a:p>
            <a:pPr marL="0" lvl="0" indent="0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2400" kern="1200" noProof="0" dirty="0"/>
              <a:t>HR, Li…</a:t>
            </a:r>
          </a:p>
        </p:txBody>
      </p:sp>
      <p:sp>
        <p:nvSpPr>
          <p:cNvPr id="29" name="Arrow: Chevron 28">
            <a:extLst>
              <a:ext uri="{FF2B5EF4-FFF2-40B4-BE49-F238E27FC236}">
                <a16:creationId xmlns:a16="http://schemas.microsoft.com/office/drawing/2014/main" id="{010ECB3B-3508-5037-FC51-AAF05EF2FCF5}"/>
              </a:ext>
            </a:extLst>
          </p:cNvPr>
          <p:cNvSpPr/>
          <p:nvPr/>
        </p:nvSpPr>
        <p:spPr>
          <a:xfrm>
            <a:off x="5019229" y="4231939"/>
            <a:ext cx="3600000" cy="1066410"/>
          </a:xfrm>
          <a:prstGeom prst="chevron">
            <a:avLst>
              <a:gd name="adj" fmla="val 40000"/>
            </a:avLst>
          </a:prstGeom>
          <a:gradFill flip="none" rotWithShape="1">
            <a:gsLst>
              <a:gs pos="0">
                <a:srgbClr val="0BBCC1">
                  <a:shade val="30000"/>
                  <a:satMod val="115000"/>
                </a:srgbClr>
              </a:gs>
              <a:gs pos="50000">
                <a:srgbClr val="0BBCC1">
                  <a:shade val="67500"/>
                  <a:satMod val="115000"/>
                </a:srgbClr>
              </a:gs>
              <a:gs pos="100000">
                <a:srgbClr val="0BBCC1">
                  <a:shade val="100000"/>
                  <a:satMod val="115000"/>
                </a:srgbClr>
              </a:gs>
            </a:gsLst>
            <a:lin ang="10800000" scaled="1"/>
            <a:tileRect/>
          </a:gradFill>
          <a:ln w="25400" cap="flat" cmpd="sng" algn="ctr">
            <a:solidFill>
              <a:srgbClr val="0BBCC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 anchorCtr="0"/>
          <a:lstStyle/>
          <a:p>
            <a:pPr marL="266700" indent="-266700"/>
            <a:r>
              <a:rPr lang="fr-FR" sz="2400" b="1" noProof="0" dirty="0"/>
              <a:t>2. Audit Technique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716BBB01-2F61-ECED-60DE-910250BDBA2A}"/>
              </a:ext>
            </a:extLst>
          </p:cNvPr>
          <p:cNvSpPr/>
          <p:nvPr/>
        </p:nvSpPr>
        <p:spPr>
          <a:xfrm>
            <a:off x="5049981" y="5413455"/>
            <a:ext cx="2660117" cy="2423323"/>
          </a:xfrm>
          <a:custGeom>
            <a:avLst/>
            <a:gdLst>
              <a:gd name="connsiteX0" fmla="*/ 0 w 2332965"/>
              <a:gd name="connsiteY0" fmla="*/ 106641 h 1066410"/>
              <a:gd name="connsiteX1" fmla="*/ 106641 w 2332965"/>
              <a:gd name="connsiteY1" fmla="*/ 0 h 1066410"/>
              <a:gd name="connsiteX2" fmla="*/ 2226324 w 2332965"/>
              <a:gd name="connsiteY2" fmla="*/ 0 h 1066410"/>
              <a:gd name="connsiteX3" fmla="*/ 2332965 w 2332965"/>
              <a:gd name="connsiteY3" fmla="*/ 106641 h 1066410"/>
              <a:gd name="connsiteX4" fmla="*/ 2332965 w 2332965"/>
              <a:gd name="connsiteY4" fmla="*/ 959769 h 1066410"/>
              <a:gd name="connsiteX5" fmla="*/ 2226324 w 2332965"/>
              <a:gd name="connsiteY5" fmla="*/ 1066410 h 1066410"/>
              <a:gd name="connsiteX6" fmla="*/ 106641 w 2332965"/>
              <a:gd name="connsiteY6" fmla="*/ 1066410 h 1066410"/>
              <a:gd name="connsiteX7" fmla="*/ 0 w 2332965"/>
              <a:gd name="connsiteY7" fmla="*/ 959769 h 1066410"/>
              <a:gd name="connsiteX8" fmla="*/ 0 w 2332965"/>
              <a:gd name="connsiteY8" fmla="*/ 106641 h 1066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2965" h="1066410">
                <a:moveTo>
                  <a:pt x="0" y="106641"/>
                </a:moveTo>
                <a:cubicBezTo>
                  <a:pt x="0" y="47745"/>
                  <a:pt x="47745" y="0"/>
                  <a:pt x="106641" y="0"/>
                </a:cubicBezTo>
                <a:lnTo>
                  <a:pt x="2226324" y="0"/>
                </a:lnTo>
                <a:cubicBezTo>
                  <a:pt x="2285220" y="0"/>
                  <a:pt x="2332965" y="47745"/>
                  <a:pt x="2332965" y="106641"/>
                </a:cubicBezTo>
                <a:lnTo>
                  <a:pt x="2332965" y="959769"/>
                </a:lnTo>
                <a:cubicBezTo>
                  <a:pt x="2332965" y="1018665"/>
                  <a:pt x="2285220" y="1066410"/>
                  <a:pt x="2226324" y="1066410"/>
                </a:cubicBezTo>
                <a:lnTo>
                  <a:pt x="106641" y="1066410"/>
                </a:lnTo>
                <a:cubicBezTo>
                  <a:pt x="47745" y="1066410"/>
                  <a:pt x="0" y="1018665"/>
                  <a:pt x="0" y="959769"/>
                </a:cubicBezTo>
                <a:lnTo>
                  <a:pt x="0" y="106641"/>
                </a:lnTo>
                <a:close/>
              </a:path>
            </a:pathLst>
          </a:custGeom>
          <a:ln>
            <a:solidFill>
              <a:srgbClr val="0BBCC1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000" tIns="280154" rIns="0" bIns="280154" numCol="1" spcCol="1270" anchor="ctr" anchorCtr="0">
            <a:noAutofit/>
          </a:bodyPr>
          <a:lstStyle/>
          <a:p>
            <a:pPr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400" noProof="0" dirty="0">
                <a:sym typeface="Inter"/>
              </a:rPr>
              <a:t>Vérifier la qualité des données</a:t>
            </a:r>
          </a:p>
          <a:p>
            <a:pPr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400" noProof="0" dirty="0">
                <a:sym typeface="Inter"/>
              </a:rPr>
              <a:t>Vérifier les biais et la sécurité</a:t>
            </a:r>
            <a:endParaRPr lang="fr-FR" sz="3600" noProof="0" dirty="0"/>
          </a:p>
        </p:txBody>
      </p:sp>
      <p:sp>
        <p:nvSpPr>
          <p:cNvPr id="33" name="Arrow: Chevron 32">
            <a:extLst>
              <a:ext uri="{FF2B5EF4-FFF2-40B4-BE49-F238E27FC236}">
                <a16:creationId xmlns:a16="http://schemas.microsoft.com/office/drawing/2014/main" id="{A5040404-6A6D-7F11-0E46-B06B8E7F1FB2}"/>
              </a:ext>
            </a:extLst>
          </p:cNvPr>
          <p:cNvSpPr/>
          <p:nvPr/>
        </p:nvSpPr>
        <p:spPr>
          <a:xfrm>
            <a:off x="8848239" y="4231939"/>
            <a:ext cx="3600000" cy="1066410"/>
          </a:xfrm>
          <a:prstGeom prst="chevron">
            <a:avLst>
              <a:gd name="adj" fmla="val 40000"/>
            </a:avLst>
          </a:prstGeom>
          <a:gradFill flip="none" rotWithShape="1">
            <a:gsLst>
              <a:gs pos="0">
                <a:srgbClr val="0BBCC1">
                  <a:shade val="30000"/>
                  <a:satMod val="115000"/>
                </a:srgbClr>
              </a:gs>
              <a:gs pos="50000">
                <a:srgbClr val="0BBCC1">
                  <a:shade val="67500"/>
                  <a:satMod val="115000"/>
                </a:srgbClr>
              </a:gs>
              <a:gs pos="100000">
                <a:srgbClr val="0BBCC1">
                  <a:shade val="100000"/>
                  <a:satMod val="115000"/>
                </a:srgbClr>
              </a:gs>
            </a:gsLst>
            <a:lin ang="8100000" scaled="1"/>
            <a:tileRect/>
          </a:gradFill>
          <a:ln w="25400" cap="flat" cmpd="sng" algn="ctr">
            <a:solidFill>
              <a:srgbClr val="0BBCC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 anchorCtr="0"/>
          <a:lstStyle/>
          <a:p>
            <a:r>
              <a:rPr lang="fr-FR" sz="2400" b="1" noProof="0" dirty="0"/>
              <a:t>3. Conformité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2981F628-819C-F358-D900-950A5A764652}"/>
              </a:ext>
            </a:extLst>
          </p:cNvPr>
          <p:cNvSpPr/>
          <p:nvPr/>
        </p:nvSpPr>
        <p:spPr>
          <a:xfrm>
            <a:off x="8804135" y="5390918"/>
            <a:ext cx="2660117" cy="2531117"/>
          </a:xfrm>
          <a:custGeom>
            <a:avLst/>
            <a:gdLst>
              <a:gd name="connsiteX0" fmla="*/ 0 w 2332965"/>
              <a:gd name="connsiteY0" fmla="*/ 106641 h 1066410"/>
              <a:gd name="connsiteX1" fmla="*/ 106641 w 2332965"/>
              <a:gd name="connsiteY1" fmla="*/ 0 h 1066410"/>
              <a:gd name="connsiteX2" fmla="*/ 2226324 w 2332965"/>
              <a:gd name="connsiteY2" fmla="*/ 0 h 1066410"/>
              <a:gd name="connsiteX3" fmla="*/ 2332965 w 2332965"/>
              <a:gd name="connsiteY3" fmla="*/ 106641 h 1066410"/>
              <a:gd name="connsiteX4" fmla="*/ 2332965 w 2332965"/>
              <a:gd name="connsiteY4" fmla="*/ 959769 h 1066410"/>
              <a:gd name="connsiteX5" fmla="*/ 2226324 w 2332965"/>
              <a:gd name="connsiteY5" fmla="*/ 1066410 h 1066410"/>
              <a:gd name="connsiteX6" fmla="*/ 106641 w 2332965"/>
              <a:gd name="connsiteY6" fmla="*/ 1066410 h 1066410"/>
              <a:gd name="connsiteX7" fmla="*/ 0 w 2332965"/>
              <a:gd name="connsiteY7" fmla="*/ 959769 h 1066410"/>
              <a:gd name="connsiteX8" fmla="*/ 0 w 2332965"/>
              <a:gd name="connsiteY8" fmla="*/ 106641 h 1066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2965" h="1066410">
                <a:moveTo>
                  <a:pt x="0" y="106641"/>
                </a:moveTo>
                <a:cubicBezTo>
                  <a:pt x="0" y="47745"/>
                  <a:pt x="47745" y="0"/>
                  <a:pt x="106641" y="0"/>
                </a:cubicBezTo>
                <a:lnTo>
                  <a:pt x="2226324" y="0"/>
                </a:lnTo>
                <a:cubicBezTo>
                  <a:pt x="2285220" y="0"/>
                  <a:pt x="2332965" y="47745"/>
                  <a:pt x="2332965" y="106641"/>
                </a:cubicBezTo>
                <a:lnTo>
                  <a:pt x="2332965" y="959769"/>
                </a:lnTo>
                <a:cubicBezTo>
                  <a:pt x="2332965" y="1018665"/>
                  <a:pt x="2285220" y="1066410"/>
                  <a:pt x="2226324" y="1066410"/>
                </a:cubicBezTo>
                <a:lnTo>
                  <a:pt x="106641" y="1066410"/>
                </a:lnTo>
                <a:cubicBezTo>
                  <a:pt x="47745" y="1066410"/>
                  <a:pt x="0" y="1018665"/>
                  <a:pt x="0" y="959769"/>
                </a:cubicBezTo>
                <a:lnTo>
                  <a:pt x="0" y="106641"/>
                </a:lnTo>
                <a:close/>
              </a:path>
            </a:pathLst>
          </a:custGeom>
          <a:ln>
            <a:solidFill>
              <a:srgbClr val="0BBCC1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000" tIns="280154" rIns="0" bIns="280154" numCol="1" spcCol="1270" anchor="ctr" anchorCtr="0">
            <a:noAutofit/>
          </a:bodyPr>
          <a:lstStyle/>
          <a:p>
            <a:pPr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400" noProof="0" dirty="0">
                <a:solidFill>
                  <a:schemeClr val="tx1"/>
                </a:solidFill>
                <a:ea typeface="Inter"/>
                <a:cs typeface="Inter"/>
                <a:sym typeface="Inter"/>
              </a:rPr>
              <a:t>Réaliser l’AIPD (RGPD).</a:t>
            </a:r>
          </a:p>
          <a:p>
            <a:pPr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400" noProof="0" dirty="0">
                <a:solidFill>
                  <a:schemeClr val="tx1"/>
                </a:solidFill>
                <a:ea typeface="Inter"/>
                <a:cs typeface="Inter"/>
                <a:sym typeface="Inter"/>
              </a:rPr>
              <a:t>Valider la documentation</a:t>
            </a:r>
            <a:endParaRPr lang="fr-FR" sz="2400" noProof="0" dirty="0">
              <a:solidFill>
                <a:schemeClr val="tx1"/>
              </a:solidFill>
            </a:endParaRPr>
          </a:p>
        </p:txBody>
      </p:sp>
      <p:sp>
        <p:nvSpPr>
          <p:cNvPr id="41" name="Arrow: Chevron 40">
            <a:extLst>
              <a:ext uri="{FF2B5EF4-FFF2-40B4-BE49-F238E27FC236}">
                <a16:creationId xmlns:a16="http://schemas.microsoft.com/office/drawing/2014/main" id="{C671E079-A75E-FB14-75CF-B9BCB017F252}"/>
              </a:ext>
            </a:extLst>
          </p:cNvPr>
          <p:cNvSpPr/>
          <p:nvPr/>
        </p:nvSpPr>
        <p:spPr>
          <a:xfrm>
            <a:off x="12677248" y="4231939"/>
            <a:ext cx="3600000" cy="1066410"/>
          </a:xfrm>
          <a:prstGeom prst="chevron">
            <a:avLst>
              <a:gd name="adj" fmla="val 40000"/>
            </a:avLst>
          </a:prstGeom>
          <a:gradFill flip="none" rotWithShape="1">
            <a:gsLst>
              <a:gs pos="0">
                <a:srgbClr val="0BBCC1">
                  <a:shade val="30000"/>
                  <a:satMod val="115000"/>
                </a:srgbClr>
              </a:gs>
              <a:gs pos="50000">
                <a:srgbClr val="0BBCC1">
                  <a:shade val="67500"/>
                  <a:satMod val="115000"/>
                </a:srgbClr>
              </a:gs>
              <a:gs pos="100000">
                <a:srgbClr val="0BBCC1">
                  <a:shade val="100000"/>
                  <a:satMod val="115000"/>
                </a:srgbClr>
              </a:gs>
            </a:gsLst>
            <a:lin ang="8100000" scaled="1"/>
            <a:tileRect/>
          </a:gradFill>
          <a:ln w="25400" cap="flat" cmpd="sng" algn="ctr">
            <a:solidFill>
              <a:srgbClr val="0BBCC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 anchorCtr="0"/>
          <a:lstStyle/>
          <a:p>
            <a:r>
              <a:rPr lang="fr-FR" sz="2400" b="1" noProof="0" dirty="0"/>
              <a:t>4.Déploiement</a:t>
            </a: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F933D353-D033-7ED7-9B47-29682A008BAD}"/>
              </a:ext>
            </a:extLst>
          </p:cNvPr>
          <p:cNvSpPr/>
          <p:nvPr/>
        </p:nvSpPr>
        <p:spPr>
          <a:xfrm>
            <a:off x="12677248" y="5413455"/>
            <a:ext cx="2673842" cy="2540174"/>
          </a:xfrm>
          <a:custGeom>
            <a:avLst/>
            <a:gdLst>
              <a:gd name="connsiteX0" fmla="*/ 0 w 2332965"/>
              <a:gd name="connsiteY0" fmla="*/ 106641 h 1066410"/>
              <a:gd name="connsiteX1" fmla="*/ 106641 w 2332965"/>
              <a:gd name="connsiteY1" fmla="*/ 0 h 1066410"/>
              <a:gd name="connsiteX2" fmla="*/ 2226324 w 2332965"/>
              <a:gd name="connsiteY2" fmla="*/ 0 h 1066410"/>
              <a:gd name="connsiteX3" fmla="*/ 2332965 w 2332965"/>
              <a:gd name="connsiteY3" fmla="*/ 106641 h 1066410"/>
              <a:gd name="connsiteX4" fmla="*/ 2332965 w 2332965"/>
              <a:gd name="connsiteY4" fmla="*/ 959769 h 1066410"/>
              <a:gd name="connsiteX5" fmla="*/ 2226324 w 2332965"/>
              <a:gd name="connsiteY5" fmla="*/ 1066410 h 1066410"/>
              <a:gd name="connsiteX6" fmla="*/ 106641 w 2332965"/>
              <a:gd name="connsiteY6" fmla="*/ 1066410 h 1066410"/>
              <a:gd name="connsiteX7" fmla="*/ 0 w 2332965"/>
              <a:gd name="connsiteY7" fmla="*/ 959769 h 1066410"/>
              <a:gd name="connsiteX8" fmla="*/ 0 w 2332965"/>
              <a:gd name="connsiteY8" fmla="*/ 106641 h 1066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2965" h="1066410">
                <a:moveTo>
                  <a:pt x="0" y="106641"/>
                </a:moveTo>
                <a:cubicBezTo>
                  <a:pt x="0" y="47745"/>
                  <a:pt x="47745" y="0"/>
                  <a:pt x="106641" y="0"/>
                </a:cubicBezTo>
                <a:lnTo>
                  <a:pt x="2226324" y="0"/>
                </a:lnTo>
                <a:cubicBezTo>
                  <a:pt x="2285220" y="0"/>
                  <a:pt x="2332965" y="47745"/>
                  <a:pt x="2332965" y="106641"/>
                </a:cubicBezTo>
                <a:lnTo>
                  <a:pt x="2332965" y="959769"/>
                </a:lnTo>
                <a:cubicBezTo>
                  <a:pt x="2332965" y="1018665"/>
                  <a:pt x="2285220" y="1066410"/>
                  <a:pt x="2226324" y="1066410"/>
                </a:cubicBezTo>
                <a:lnTo>
                  <a:pt x="106641" y="1066410"/>
                </a:lnTo>
                <a:cubicBezTo>
                  <a:pt x="47745" y="1066410"/>
                  <a:pt x="0" y="1018665"/>
                  <a:pt x="0" y="959769"/>
                </a:cubicBezTo>
                <a:lnTo>
                  <a:pt x="0" y="106641"/>
                </a:lnTo>
                <a:close/>
              </a:path>
            </a:pathLst>
          </a:custGeom>
          <a:ln>
            <a:solidFill>
              <a:srgbClr val="0BBCC1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000" tIns="280154" rIns="0" bIns="280154" numCol="1" spcCol="1270" anchor="ctr" anchorCtr="0">
            <a:noAutofit/>
          </a:bodyPr>
          <a:lstStyle/>
          <a:p>
            <a:pPr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400" noProof="0" dirty="0">
                <a:solidFill>
                  <a:schemeClr val="tx1"/>
                </a:solidFill>
                <a:cs typeface="Inter"/>
                <a:sym typeface="Inter"/>
              </a:rPr>
              <a:t>Surveillance continue</a:t>
            </a:r>
          </a:p>
          <a:p>
            <a:pPr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400" noProof="0" dirty="0">
                <a:solidFill>
                  <a:schemeClr val="tx1"/>
                </a:solidFill>
                <a:cs typeface="Inter"/>
                <a:sym typeface="Inter"/>
              </a:rPr>
              <a:t>Registre des incidents</a:t>
            </a:r>
            <a:endParaRPr lang="fr-FR" sz="2400" noProof="0" dirty="0">
              <a:solidFill>
                <a:schemeClr val="tx1"/>
              </a:solidFill>
              <a:cs typeface="Inter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F7CE9C6-29D1-0285-EF9F-B1FF1C5A9C6E}"/>
              </a:ext>
            </a:extLst>
          </p:cNvPr>
          <p:cNvSpPr txBox="1"/>
          <p:nvPr/>
        </p:nvSpPr>
        <p:spPr>
          <a:xfrm>
            <a:off x="2053739" y="8359008"/>
            <a:ext cx="13589000" cy="586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i="0" u="none" strike="noStrike" cap="none" noProof="0" dirty="0">
                <a:latin typeface="Inter"/>
                <a:ea typeface="Inter"/>
                <a:cs typeface="Inter"/>
                <a:sym typeface="Inter"/>
              </a:rPr>
              <a:t>Objectif :</a:t>
            </a:r>
            <a:r>
              <a:rPr lang="fr-FR" sz="2400" b="0" i="0" u="none" strike="noStrike" cap="none" noProof="0" dirty="0"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fr-FR" sz="2400" b="0" i="0" u="none" strike="noStrike" cap="none" noProof="0" dirty="0">
                <a:solidFill>
                  <a:srgbClr val="00A8AD"/>
                </a:solidFill>
                <a:latin typeface="Inter"/>
                <a:ea typeface="Inter"/>
                <a:cs typeface="Inter"/>
                <a:sym typeface="Inter"/>
              </a:rPr>
              <a:t>“Collaboration essentielle entre DPO, CISO et Data Scientists"</a:t>
            </a:r>
            <a:endParaRPr lang="fr-FR" sz="2400" noProof="0" dirty="0">
              <a:solidFill>
                <a:srgbClr val="00A8AD"/>
              </a:solidFill>
            </a:endParaRPr>
          </a:p>
        </p:txBody>
      </p:sp>
      <p:pic>
        <p:nvPicPr>
          <p:cNvPr id="50" name="Picture 4">
            <a:extLst>
              <a:ext uri="{FF2B5EF4-FFF2-40B4-BE49-F238E27FC236}">
                <a16:creationId xmlns:a16="http://schemas.microsoft.com/office/drawing/2014/main" id="{14AA3F95-A55E-F489-5CEE-C3F55BDE0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0" y="8524875"/>
            <a:ext cx="333375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817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9" grpId="0" animBg="1"/>
      <p:bldP spid="30" grpId="0" animBg="1"/>
      <p:bldP spid="33" grpId="0" animBg="1"/>
      <p:bldP spid="34" grpId="0" animBg="1"/>
      <p:bldP spid="41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700000" flipH="1" flipV="1">
            <a:off x="-2691645" y="7532897"/>
            <a:ext cx="7315200" cy="3904488"/>
          </a:xfrm>
          <a:custGeom>
            <a:avLst/>
            <a:gdLst/>
            <a:ahLst/>
            <a:cxnLst/>
            <a:rect l="l" t="t" r="r" b="b"/>
            <a:pathLst>
              <a:path w="7315200" h="3904488">
                <a:moveTo>
                  <a:pt x="7315200" y="3904488"/>
                </a:moveTo>
                <a:lnTo>
                  <a:pt x="0" y="3904488"/>
                </a:lnTo>
                <a:lnTo>
                  <a:pt x="0" y="0"/>
                </a:lnTo>
                <a:lnTo>
                  <a:pt x="7315200" y="0"/>
                </a:lnTo>
                <a:lnTo>
                  <a:pt x="7315200" y="3904488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3" name="Freeform 3"/>
          <p:cNvSpPr/>
          <p:nvPr/>
        </p:nvSpPr>
        <p:spPr>
          <a:xfrm rot="2700000">
            <a:off x="10957406" y="-2561777"/>
            <a:ext cx="12603789" cy="6727272"/>
          </a:xfrm>
          <a:custGeom>
            <a:avLst/>
            <a:gdLst/>
            <a:ahLst/>
            <a:cxnLst/>
            <a:rect l="l" t="t" r="r" b="b"/>
            <a:pathLst>
              <a:path w="12603789" h="6727272">
                <a:moveTo>
                  <a:pt x="0" y="0"/>
                </a:moveTo>
                <a:lnTo>
                  <a:pt x="12603788" y="0"/>
                </a:lnTo>
                <a:lnTo>
                  <a:pt x="12603788" y="6727272"/>
                </a:lnTo>
                <a:lnTo>
                  <a:pt x="0" y="67272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5" name="TextBox 5"/>
          <p:cNvSpPr txBox="1"/>
          <p:nvPr/>
        </p:nvSpPr>
        <p:spPr>
          <a:xfrm>
            <a:off x="1028700" y="1266825"/>
            <a:ext cx="7213963" cy="13538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359"/>
              </a:lnSpc>
            </a:pPr>
            <a:r>
              <a:rPr lang="fr-FR" sz="10679" b="1" spc="-533" noProof="0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Conclusion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3859036" y="4562757"/>
            <a:ext cx="11580799" cy="1161486"/>
            <a:chOff x="0" y="0"/>
            <a:chExt cx="3050087" cy="496281"/>
          </a:xfrm>
          <a:gradFill flip="none" rotWithShape="1">
            <a:gsLst>
              <a:gs pos="0">
                <a:srgbClr val="0BBCC1">
                  <a:shade val="30000"/>
                  <a:satMod val="115000"/>
                </a:srgbClr>
              </a:gs>
              <a:gs pos="50000">
                <a:srgbClr val="0BBCC1">
                  <a:shade val="67500"/>
                  <a:satMod val="115000"/>
                </a:srgbClr>
              </a:gs>
              <a:gs pos="100000">
                <a:srgbClr val="0BBCC1">
                  <a:shade val="100000"/>
                  <a:satMod val="115000"/>
                </a:srgbClr>
              </a:gs>
            </a:gsLst>
            <a:lin ang="10800000" scaled="1"/>
            <a:tileRect/>
          </a:gradFill>
        </p:grpSpPr>
        <p:sp>
          <p:nvSpPr>
            <p:cNvPr id="10" name="Freeform 10"/>
            <p:cNvSpPr/>
            <p:nvPr/>
          </p:nvSpPr>
          <p:spPr>
            <a:xfrm>
              <a:off x="0" y="0"/>
              <a:ext cx="3050087" cy="496281"/>
            </a:xfrm>
            <a:custGeom>
              <a:avLst/>
              <a:gdLst/>
              <a:ahLst/>
              <a:cxnLst/>
              <a:rect l="l" t="t" r="r" b="b"/>
              <a:pathLst>
                <a:path w="3050087" h="496281">
                  <a:moveTo>
                    <a:pt x="24735" y="0"/>
                  </a:moveTo>
                  <a:lnTo>
                    <a:pt x="3025352" y="0"/>
                  </a:lnTo>
                  <a:cubicBezTo>
                    <a:pt x="3039013" y="0"/>
                    <a:pt x="3050087" y="11074"/>
                    <a:pt x="3050087" y="24735"/>
                  </a:cubicBezTo>
                  <a:lnTo>
                    <a:pt x="3050087" y="471546"/>
                  </a:lnTo>
                  <a:cubicBezTo>
                    <a:pt x="3050087" y="485207"/>
                    <a:pt x="3039013" y="496281"/>
                    <a:pt x="3025352" y="496281"/>
                  </a:cubicBezTo>
                  <a:lnTo>
                    <a:pt x="24735" y="496281"/>
                  </a:lnTo>
                  <a:cubicBezTo>
                    <a:pt x="11074" y="496281"/>
                    <a:pt x="0" y="485207"/>
                    <a:pt x="0" y="471546"/>
                  </a:cubicBezTo>
                  <a:lnTo>
                    <a:pt x="0" y="24735"/>
                  </a:lnTo>
                  <a:cubicBezTo>
                    <a:pt x="0" y="11074"/>
                    <a:pt x="11074" y="0"/>
                    <a:pt x="24735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3050087" cy="534381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lang="fr-FR" noProof="0" dirty="0"/>
            </a:p>
          </p:txBody>
        </p:sp>
      </p:grpSp>
      <p:sp>
        <p:nvSpPr>
          <p:cNvPr id="13" name="Freeform 13"/>
          <p:cNvSpPr/>
          <p:nvPr/>
        </p:nvSpPr>
        <p:spPr>
          <a:xfrm>
            <a:off x="-872854" y="5143500"/>
            <a:ext cx="3086828" cy="3086828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gradFill flip="none" rotWithShape="1">
            <a:gsLst>
              <a:gs pos="0">
                <a:srgbClr val="00A8AD">
                  <a:shade val="30000"/>
                  <a:satMod val="115000"/>
                </a:srgbClr>
              </a:gs>
              <a:gs pos="50000">
                <a:srgbClr val="00A8AD">
                  <a:shade val="67500"/>
                  <a:satMod val="115000"/>
                </a:srgbClr>
              </a:gs>
              <a:gs pos="100000">
                <a:srgbClr val="00A8AD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txBody>
          <a:bodyPr/>
          <a:lstStyle/>
          <a:p>
            <a:endParaRPr lang="fr-FR" noProof="0" dirty="0"/>
          </a:p>
        </p:txBody>
      </p:sp>
      <p:sp>
        <p:nvSpPr>
          <p:cNvPr id="25" name="TextBox 25"/>
          <p:cNvSpPr txBox="1"/>
          <p:nvPr/>
        </p:nvSpPr>
        <p:spPr>
          <a:xfrm>
            <a:off x="6130412" y="4662351"/>
            <a:ext cx="8455336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2800" noProof="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Le DPO n’est plus seulement gardien du RGPD, mais l’architecte de la confiance numérique</a:t>
            </a:r>
            <a:endParaRPr lang="fr-FR" sz="2800" noProof="0" dirty="0">
              <a:solidFill>
                <a:schemeClr val="bg1"/>
              </a:solidFill>
            </a:endParaRPr>
          </a:p>
        </p:txBody>
      </p:sp>
      <p:sp>
        <p:nvSpPr>
          <p:cNvPr id="30" name="Freeform 30"/>
          <p:cNvSpPr/>
          <p:nvPr/>
        </p:nvSpPr>
        <p:spPr>
          <a:xfrm>
            <a:off x="12973324" y="-900287"/>
            <a:ext cx="1800575" cy="1800575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gradFill flip="none" rotWithShape="1">
            <a:gsLst>
              <a:gs pos="0">
                <a:srgbClr val="00A8AD">
                  <a:shade val="30000"/>
                  <a:satMod val="115000"/>
                </a:srgbClr>
              </a:gs>
              <a:gs pos="50000">
                <a:srgbClr val="00A8AD">
                  <a:shade val="67500"/>
                  <a:satMod val="115000"/>
                </a:srgbClr>
              </a:gs>
              <a:gs pos="100000">
                <a:srgbClr val="00A8AD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txBody>
          <a:bodyPr/>
          <a:lstStyle/>
          <a:p>
            <a:endParaRPr lang="fr-FR" noProof="0" dirty="0"/>
          </a:p>
        </p:txBody>
      </p:sp>
      <p:pic>
        <p:nvPicPr>
          <p:cNvPr id="38" name="Picture 4">
            <a:extLst>
              <a:ext uri="{FF2B5EF4-FFF2-40B4-BE49-F238E27FC236}">
                <a16:creationId xmlns:a16="http://schemas.microsoft.com/office/drawing/2014/main" id="{BE9E7D70-BF3C-CAF1-25BD-34388C01D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0" y="8524875"/>
            <a:ext cx="333375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logo of a padlock&#10;&#10;AI-generated content may be incorrect.">
            <a:extLst>
              <a:ext uri="{FF2B5EF4-FFF2-40B4-BE49-F238E27FC236}">
                <a16:creationId xmlns:a16="http://schemas.microsoft.com/office/drawing/2014/main" id="{A30A5B3F-8F40-2E90-EA02-548FAADB2A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5" t="11509" r="31167" b="5556"/>
          <a:stretch>
            <a:fillRect/>
          </a:stretch>
        </p:blipFill>
        <p:spPr>
          <a:xfrm>
            <a:off x="2876238" y="3729380"/>
            <a:ext cx="2686361" cy="2691642"/>
          </a:xfrm>
          <a:prstGeom prst="ellipse">
            <a:avLst/>
          </a:prstGeom>
        </p:spPr>
      </p:pic>
      <p:pic>
        <p:nvPicPr>
          <p:cNvPr id="4" name="Google Shape;246;p22" descr="image.png">
            <a:extLst>
              <a:ext uri="{FF2B5EF4-FFF2-40B4-BE49-F238E27FC236}">
                <a16:creationId xmlns:a16="http://schemas.microsoft.com/office/drawing/2014/main" id="{C2033FA5-42D2-D19A-9C65-9CD30021896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62599" y="6679329"/>
            <a:ext cx="4095750" cy="2405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47;p22" descr="image.png">
            <a:extLst>
              <a:ext uri="{FF2B5EF4-FFF2-40B4-BE49-F238E27FC236}">
                <a16:creationId xmlns:a16="http://schemas.microsoft.com/office/drawing/2014/main" id="{E847DCEB-76D9-A7EF-7EA7-960D3A09119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39349" y="6679329"/>
            <a:ext cx="4095750" cy="240595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50;p22">
            <a:extLst>
              <a:ext uri="{FF2B5EF4-FFF2-40B4-BE49-F238E27FC236}">
                <a16:creationId xmlns:a16="http://schemas.microsoft.com/office/drawing/2014/main" id="{B142713E-86F8-9FA5-2D03-D8A66BD239A4}"/>
              </a:ext>
            </a:extLst>
          </p:cNvPr>
          <p:cNvSpPr txBox="1"/>
          <p:nvPr/>
        </p:nvSpPr>
        <p:spPr>
          <a:xfrm>
            <a:off x="5753099" y="6869829"/>
            <a:ext cx="3900487" cy="51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0" u="none" strike="noStrike" cap="none" noProof="0" dirty="0">
                <a:ea typeface="Playfair Display"/>
                <a:cs typeface="Playfair Display"/>
                <a:sym typeface="Playfair Display"/>
              </a:rPr>
              <a:t>Recommandations</a:t>
            </a:r>
            <a:endParaRPr lang="fr-FR" sz="2800" noProof="0" dirty="0"/>
          </a:p>
        </p:txBody>
      </p:sp>
      <p:sp>
        <p:nvSpPr>
          <p:cNvPr id="12" name="Google Shape;251;p22">
            <a:extLst>
              <a:ext uri="{FF2B5EF4-FFF2-40B4-BE49-F238E27FC236}">
                <a16:creationId xmlns:a16="http://schemas.microsoft.com/office/drawing/2014/main" id="{198EF2BB-61BA-33BE-725E-1328CF9B7043}"/>
              </a:ext>
            </a:extLst>
          </p:cNvPr>
          <p:cNvSpPr txBox="1"/>
          <p:nvPr/>
        </p:nvSpPr>
        <p:spPr>
          <a:xfrm>
            <a:off x="10229849" y="6869829"/>
            <a:ext cx="3900487" cy="51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0" u="none" strike="noStrike" cap="none" noProof="0" dirty="0">
                <a:ea typeface="Playfair Display"/>
                <a:cs typeface="Playfair Display"/>
                <a:sym typeface="Playfair Display"/>
              </a:rPr>
              <a:t>Perspectives</a:t>
            </a:r>
            <a:endParaRPr lang="fr-FR" sz="2800" noProof="0" dirty="0"/>
          </a:p>
        </p:txBody>
      </p:sp>
      <p:sp>
        <p:nvSpPr>
          <p:cNvPr id="14" name="Google Shape;252;p22">
            <a:extLst>
              <a:ext uri="{FF2B5EF4-FFF2-40B4-BE49-F238E27FC236}">
                <a16:creationId xmlns:a16="http://schemas.microsoft.com/office/drawing/2014/main" id="{1006FE01-9DAA-A5F1-A5BC-38FE0CF03CFF}"/>
              </a:ext>
            </a:extLst>
          </p:cNvPr>
          <p:cNvSpPr txBox="1"/>
          <p:nvPr/>
        </p:nvSpPr>
        <p:spPr>
          <a:xfrm>
            <a:off x="6067424" y="7361259"/>
            <a:ext cx="6667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i="0" u="none" strike="noStrike" cap="none" noProof="0" dirty="0">
                <a:latin typeface="Outfit"/>
                <a:ea typeface="Outfit"/>
                <a:cs typeface="Outfit"/>
                <a:sym typeface="Outfit"/>
              </a:rPr>
              <a:t>•</a:t>
            </a:r>
            <a:endParaRPr lang="fr-FR" sz="2000" noProof="0" dirty="0"/>
          </a:p>
        </p:txBody>
      </p:sp>
      <p:sp>
        <p:nvSpPr>
          <p:cNvPr id="15" name="Google Shape;253;p22">
            <a:extLst>
              <a:ext uri="{FF2B5EF4-FFF2-40B4-BE49-F238E27FC236}">
                <a16:creationId xmlns:a16="http://schemas.microsoft.com/office/drawing/2014/main" id="{4955E77A-8196-8219-EE88-833E59A4D111}"/>
              </a:ext>
            </a:extLst>
          </p:cNvPr>
          <p:cNvSpPr txBox="1"/>
          <p:nvPr/>
        </p:nvSpPr>
        <p:spPr>
          <a:xfrm>
            <a:off x="6134099" y="7361259"/>
            <a:ext cx="3333750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i="0" u="none" strike="noStrike" cap="none" noProof="0" dirty="0">
                <a:latin typeface="Outfit"/>
                <a:ea typeface="Outfit"/>
                <a:cs typeface="Outfit"/>
                <a:sym typeface="Outfit"/>
              </a:rPr>
              <a:t>Investir dans la formation aux techniques d’IA.</a:t>
            </a:r>
            <a:endParaRPr lang="fr-FR" sz="2000" noProof="0" dirty="0"/>
          </a:p>
        </p:txBody>
      </p:sp>
      <p:sp>
        <p:nvSpPr>
          <p:cNvPr id="16" name="Google Shape;254;p22">
            <a:extLst>
              <a:ext uri="{FF2B5EF4-FFF2-40B4-BE49-F238E27FC236}">
                <a16:creationId xmlns:a16="http://schemas.microsoft.com/office/drawing/2014/main" id="{20FBDABA-9176-31F0-8B36-9195F2DBA2AB}"/>
              </a:ext>
            </a:extLst>
          </p:cNvPr>
          <p:cNvSpPr txBox="1"/>
          <p:nvPr/>
        </p:nvSpPr>
        <p:spPr>
          <a:xfrm>
            <a:off x="6000254" y="8712397"/>
            <a:ext cx="6667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i="0" u="none" strike="noStrike" cap="none" noProof="0" dirty="0">
                <a:latin typeface="Outfit"/>
                <a:ea typeface="Outfit"/>
                <a:cs typeface="Outfit"/>
                <a:sym typeface="Outfit"/>
              </a:rPr>
              <a:t>•</a:t>
            </a:r>
            <a:endParaRPr lang="fr-FR" sz="2000" noProof="0" dirty="0"/>
          </a:p>
        </p:txBody>
      </p:sp>
      <p:sp>
        <p:nvSpPr>
          <p:cNvPr id="17" name="Google Shape;255;p22">
            <a:extLst>
              <a:ext uri="{FF2B5EF4-FFF2-40B4-BE49-F238E27FC236}">
                <a16:creationId xmlns:a16="http://schemas.microsoft.com/office/drawing/2014/main" id="{DFB834BD-84D6-97FE-1E63-8FE40E02F38B}"/>
              </a:ext>
            </a:extLst>
          </p:cNvPr>
          <p:cNvSpPr txBox="1"/>
          <p:nvPr/>
        </p:nvSpPr>
        <p:spPr>
          <a:xfrm>
            <a:off x="6125168" y="8527732"/>
            <a:ext cx="3333750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i="0" u="none" strike="noStrike" cap="none" noProof="0" dirty="0">
                <a:latin typeface="Outfit"/>
                <a:ea typeface="Outfit"/>
                <a:cs typeface="Outfit"/>
                <a:sym typeface="Outfit"/>
              </a:rPr>
              <a:t>Intégrer plus </a:t>
            </a:r>
            <a:r>
              <a:rPr lang="fr-FR" sz="2000" i="0" u="none" strike="noStrike" cap="none" noProof="0" dirty="0" err="1">
                <a:latin typeface="Outfit"/>
                <a:ea typeface="Outfit"/>
                <a:cs typeface="Outfit"/>
                <a:sym typeface="Outfit"/>
              </a:rPr>
              <a:t>profondement</a:t>
            </a:r>
            <a:r>
              <a:rPr lang="fr-FR" sz="2000" i="0" u="none" strike="noStrike" cap="none" noProof="0" dirty="0">
                <a:latin typeface="Outfit"/>
                <a:ea typeface="Outfit"/>
                <a:cs typeface="Outfit"/>
                <a:sym typeface="Outfit"/>
              </a:rPr>
              <a:t> le "</a:t>
            </a:r>
            <a:r>
              <a:rPr lang="fr-FR" sz="2000" i="0" u="none" strike="noStrike" cap="none" noProof="0" dirty="0" err="1">
                <a:latin typeface="Outfit"/>
                <a:ea typeface="Outfit"/>
                <a:cs typeface="Outfit"/>
                <a:sym typeface="Outfit"/>
              </a:rPr>
              <a:t>Privacy</a:t>
            </a:r>
            <a:r>
              <a:rPr lang="fr-FR" sz="2000" i="0" u="none" strike="noStrike" cap="none" noProof="0" dirty="0">
                <a:latin typeface="Outfit"/>
                <a:ea typeface="Outfit"/>
                <a:cs typeface="Outfit"/>
                <a:sym typeface="Outfit"/>
              </a:rPr>
              <a:t> by Design“.</a:t>
            </a:r>
            <a:endParaRPr lang="fr-FR" sz="2000" noProof="0" dirty="0"/>
          </a:p>
        </p:txBody>
      </p:sp>
      <p:sp>
        <p:nvSpPr>
          <p:cNvPr id="18" name="Google Shape;256;p22">
            <a:extLst>
              <a:ext uri="{FF2B5EF4-FFF2-40B4-BE49-F238E27FC236}">
                <a16:creationId xmlns:a16="http://schemas.microsoft.com/office/drawing/2014/main" id="{46A388FC-AEB8-B8C3-B254-8513091B85E7}"/>
              </a:ext>
            </a:extLst>
          </p:cNvPr>
          <p:cNvSpPr txBox="1"/>
          <p:nvPr/>
        </p:nvSpPr>
        <p:spPr>
          <a:xfrm>
            <a:off x="10544174" y="7361259"/>
            <a:ext cx="6667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i="0" u="none" strike="noStrike" cap="none" noProof="0" dirty="0">
                <a:latin typeface="Outfit"/>
                <a:ea typeface="Outfit"/>
                <a:cs typeface="Outfit"/>
                <a:sym typeface="Outfit"/>
              </a:rPr>
              <a:t>•</a:t>
            </a:r>
            <a:endParaRPr lang="fr-FR" sz="2000" noProof="0" dirty="0"/>
          </a:p>
        </p:txBody>
      </p:sp>
      <p:sp>
        <p:nvSpPr>
          <p:cNvPr id="19" name="Google Shape;257;p22">
            <a:extLst>
              <a:ext uri="{FF2B5EF4-FFF2-40B4-BE49-F238E27FC236}">
                <a16:creationId xmlns:a16="http://schemas.microsoft.com/office/drawing/2014/main" id="{8BE35B65-3981-6ADE-3880-B96DADAC3DEA}"/>
              </a:ext>
            </a:extLst>
          </p:cNvPr>
          <p:cNvSpPr txBox="1"/>
          <p:nvPr/>
        </p:nvSpPr>
        <p:spPr>
          <a:xfrm>
            <a:off x="10610849" y="7361259"/>
            <a:ext cx="3333750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i="0" u="none" strike="noStrike" cap="none" noProof="0" dirty="0">
                <a:latin typeface="Outfit"/>
                <a:ea typeface="Outfit"/>
                <a:cs typeface="Outfit"/>
                <a:sym typeface="Outfit"/>
              </a:rPr>
              <a:t>Standardisation via les normes CEN/CENELEC.</a:t>
            </a:r>
            <a:endParaRPr lang="fr-FR" sz="2000" noProof="0" dirty="0"/>
          </a:p>
        </p:txBody>
      </p:sp>
      <p:sp>
        <p:nvSpPr>
          <p:cNvPr id="20" name="Google Shape;258;p22">
            <a:extLst>
              <a:ext uri="{FF2B5EF4-FFF2-40B4-BE49-F238E27FC236}">
                <a16:creationId xmlns:a16="http://schemas.microsoft.com/office/drawing/2014/main" id="{0C431046-FDCE-867C-15A0-3B47B4D42FF6}"/>
              </a:ext>
            </a:extLst>
          </p:cNvPr>
          <p:cNvSpPr txBox="1"/>
          <p:nvPr/>
        </p:nvSpPr>
        <p:spPr>
          <a:xfrm>
            <a:off x="10494370" y="8748383"/>
            <a:ext cx="6667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i="0" u="none" strike="noStrike" cap="none" noProof="0" dirty="0">
                <a:latin typeface="Outfit"/>
                <a:ea typeface="Outfit"/>
                <a:cs typeface="Outfit"/>
                <a:sym typeface="Outfit"/>
              </a:rPr>
              <a:t>•</a:t>
            </a:r>
            <a:endParaRPr lang="fr-FR" sz="2000" noProof="0" dirty="0"/>
          </a:p>
        </p:txBody>
      </p:sp>
      <p:sp>
        <p:nvSpPr>
          <p:cNvPr id="21" name="Google Shape;259;p22">
            <a:extLst>
              <a:ext uri="{FF2B5EF4-FFF2-40B4-BE49-F238E27FC236}">
                <a16:creationId xmlns:a16="http://schemas.microsoft.com/office/drawing/2014/main" id="{C35AD814-42ED-1DF1-6FF1-F322C74CC4BF}"/>
              </a:ext>
            </a:extLst>
          </p:cNvPr>
          <p:cNvSpPr txBox="1"/>
          <p:nvPr/>
        </p:nvSpPr>
        <p:spPr>
          <a:xfrm>
            <a:off x="10610849" y="8545097"/>
            <a:ext cx="3333750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i="0" u="none" strike="noStrike" cap="none" noProof="0" dirty="0">
                <a:latin typeface="Outfit"/>
                <a:ea typeface="Outfit"/>
                <a:cs typeface="Outfit"/>
                <a:sym typeface="Outfit"/>
              </a:rPr>
              <a:t>Harmonisation des pratiques au niveau européen.</a:t>
            </a:r>
            <a:endParaRPr lang="fr-FR" sz="2000" noProof="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700000">
            <a:off x="11020151" y="-2561777"/>
            <a:ext cx="12603789" cy="6727272"/>
          </a:xfrm>
          <a:custGeom>
            <a:avLst/>
            <a:gdLst/>
            <a:ahLst/>
            <a:cxnLst/>
            <a:rect l="l" t="t" r="r" b="b"/>
            <a:pathLst>
              <a:path w="12603789" h="6727272">
                <a:moveTo>
                  <a:pt x="0" y="0"/>
                </a:moveTo>
                <a:lnTo>
                  <a:pt x="12603789" y="0"/>
                </a:lnTo>
                <a:lnTo>
                  <a:pt x="12603789" y="6727272"/>
                </a:lnTo>
                <a:lnTo>
                  <a:pt x="0" y="67272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3" name="Freeform 3"/>
          <p:cNvSpPr/>
          <p:nvPr/>
        </p:nvSpPr>
        <p:spPr>
          <a:xfrm rot="2700000" flipH="1" flipV="1">
            <a:off x="-2691645" y="7532897"/>
            <a:ext cx="7315200" cy="3904488"/>
          </a:xfrm>
          <a:custGeom>
            <a:avLst/>
            <a:gdLst/>
            <a:ahLst/>
            <a:cxnLst/>
            <a:rect l="l" t="t" r="r" b="b"/>
            <a:pathLst>
              <a:path w="7315200" h="3904488">
                <a:moveTo>
                  <a:pt x="7315200" y="3904488"/>
                </a:moveTo>
                <a:lnTo>
                  <a:pt x="0" y="3904488"/>
                </a:lnTo>
                <a:lnTo>
                  <a:pt x="0" y="0"/>
                </a:lnTo>
                <a:lnTo>
                  <a:pt x="7315200" y="0"/>
                </a:lnTo>
                <a:lnTo>
                  <a:pt x="7315200" y="3904488"/>
                </a:lnTo>
                <a:close/>
              </a:path>
            </a:pathLst>
          </a:custGeom>
          <a:blipFill>
            <a:blip r:embed="rId3">
              <a:alphaModFix amt="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4" name="TextBox 4"/>
          <p:cNvSpPr txBox="1"/>
          <p:nvPr/>
        </p:nvSpPr>
        <p:spPr>
          <a:xfrm>
            <a:off x="1028700" y="1266825"/>
            <a:ext cx="7540527" cy="2667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359"/>
              </a:lnSpc>
            </a:pPr>
            <a:r>
              <a:rPr lang="fr-FR" sz="9600" b="1" spc="-533" noProof="0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Un Tournant Décisif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19199" y="4866433"/>
            <a:ext cx="6934199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fr-FR" sz="2400" noProof="0" dirty="0">
                <a:latin typeface="Inter"/>
                <a:ea typeface="Inter"/>
                <a:cs typeface="Inter"/>
                <a:sym typeface="Inter"/>
              </a:rPr>
              <a:t>Dans un paysage réglementaire complexe, </a:t>
            </a:r>
            <a:r>
              <a:rPr lang="fr-FR" sz="2400" b="1" noProof="0" dirty="0">
                <a:latin typeface="Inter"/>
                <a:ea typeface="Inter"/>
                <a:cs typeface="Inter"/>
                <a:sym typeface="Inter"/>
              </a:rPr>
              <a:t>comprendre les intersections </a:t>
            </a:r>
            <a:r>
              <a:rPr lang="fr-FR" sz="2400" noProof="0" dirty="0">
                <a:latin typeface="Inter"/>
                <a:ea typeface="Inter"/>
                <a:cs typeface="Inter"/>
                <a:sym typeface="Inter"/>
              </a:rPr>
              <a:t>entre RGPD, NIS2 DORA , IA </a:t>
            </a:r>
            <a:r>
              <a:rPr lang="fr-FR" sz="2400" noProof="0" dirty="0" err="1">
                <a:latin typeface="Inter"/>
                <a:ea typeface="Inter"/>
                <a:cs typeface="Inter"/>
                <a:sym typeface="Inter"/>
              </a:rPr>
              <a:t>act</a:t>
            </a:r>
            <a:r>
              <a:rPr lang="fr-FR" sz="2400" noProof="0" dirty="0">
                <a:latin typeface="Inter"/>
                <a:ea typeface="Inter"/>
                <a:cs typeface="Inter"/>
                <a:sym typeface="Inter"/>
              </a:rPr>
              <a:t>, Data </a:t>
            </a:r>
            <a:r>
              <a:rPr lang="fr-FR" sz="2400" noProof="0" dirty="0" err="1">
                <a:latin typeface="Inter"/>
                <a:ea typeface="Inter"/>
                <a:cs typeface="Inter"/>
                <a:sym typeface="Inter"/>
              </a:rPr>
              <a:t>Act</a:t>
            </a:r>
            <a:r>
              <a:rPr lang="fr-FR" sz="2400" noProof="0" dirty="0">
                <a:latin typeface="Inter"/>
                <a:ea typeface="Inter"/>
                <a:cs typeface="Inter"/>
                <a:sym typeface="Inter"/>
              </a:rPr>
              <a:t>, et Digital </a:t>
            </a:r>
            <a:r>
              <a:rPr lang="fr-FR" sz="2400" dirty="0">
                <a:latin typeface="Inter"/>
                <a:ea typeface="Inter"/>
                <a:cs typeface="Inter"/>
                <a:sym typeface="Inter"/>
              </a:rPr>
              <a:t>O</a:t>
            </a:r>
            <a:r>
              <a:rPr lang="fr-FR" sz="2400" noProof="0" dirty="0" err="1">
                <a:latin typeface="Inter"/>
                <a:ea typeface="Inter"/>
                <a:cs typeface="Inter"/>
                <a:sym typeface="Inter"/>
              </a:rPr>
              <a:t>mnibus</a:t>
            </a:r>
            <a:r>
              <a:rPr lang="fr-FR" sz="2400" noProof="0" dirty="0">
                <a:latin typeface="Inter"/>
                <a:ea typeface="Inter"/>
                <a:cs typeface="Inter"/>
                <a:sym typeface="Inter"/>
              </a:rPr>
              <a:t> devient </a:t>
            </a:r>
            <a:r>
              <a:rPr lang="fr-FR" sz="2400" b="1" noProof="0" dirty="0">
                <a:latin typeface="Inter"/>
                <a:ea typeface="Inter"/>
                <a:cs typeface="Inter"/>
                <a:sym typeface="Inter"/>
              </a:rPr>
              <a:t>stratégique</a:t>
            </a:r>
            <a:r>
              <a:rPr lang="fr-FR" sz="2400" noProof="0" dirty="0">
                <a:latin typeface="Inter"/>
                <a:ea typeface="Inter"/>
                <a:cs typeface="Inter"/>
                <a:sym typeface="Inter"/>
              </a:rPr>
              <a:t> pour les décideurs IT et juridiques.</a:t>
            </a:r>
          </a:p>
          <a:p>
            <a:pPr lvl="0"/>
            <a:endParaRPr lang="fr-FR" sz="2400" noProof="0" dirty="0">
              <a:latin typeface="Inter"/>
              <a:ea typeface="Inter"/>
              <a:sym typeface="Inter"/>
            </a:endParaRPr>
          </a:p>
          <a:p>
            <a:pPr lvl="0"/>
            <a:r>
              <a:rPr lang="fr-FR" sz="2400" noProof="0" dirty="0">
                <a:latin typeface="Inter"/>
                <a:ea typeface="Inter"/>
              </a:rPr>
              <a:t>Tous ces cadres ne s'opposent pas ; ils s'imbriquent pour former un bouclier global de conformité.</a:t>
            </a:r>
          </a:p>
          <a:p>
            <a:pPr lvl="0"/>
            <a:endParaRPr lang="fr-FR" sz="2400" noProof="0" dirty="0">
              <a:latin typeface="Inter"/>
              <a:ea typeface="Inter"/>
            </a:endParaRPr>
          </a:p>
          <a:p>
            <a:pPr lvl="0"/>
            <a:r>
              <a:rPr lang="fr-FR" sz="2400" noProof="0" dirty="0"/>
              <a:t> </a:t>
            </a:r>
            <a:r>
              <a:rPr lang="fr-FR" sz="2400" b="1" noProof="0" dirty="0"/>
              <a:t>L’évolution du rôle </a:t>
            </a:r>
            <a:r>
              <a:rPr lang="fr-FR" sz="2400" noProof="0" dirty="0"/>
              <a:t>depuis 2018 le DPO est une fonction clé, mais aujourd’hui, l’essor rapide de l’IA transforme radicalement ce rôle</a:t>
            </a:r>
            <a:endParaRPr lang="fr-FR" sz="2400" b="1" noProof="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4D2AFF1-8E94-F37D-609F-2A2D84696FC4}"/>
              </a:ext>
            </a:extLst>
          </p:cNvPr>
          <p:cNvGrpSpPr/>
          <p:nvPr/>
        </p:nvGrpSpPr>
        <p:grpSpPr>
          <a:xfrm>
            <a:off x="10339251" y="2213446"/>
            <a:ext cx="4366821" cy="1058827"/>
            <a:chOff x="11038072" y="4073283"/>
            <a:chExt cx="4366821" cy="1058827"/>
          </a:xfrm>
        </p:grpSpPr>
        <p:sp>
          <p:nvSpPr>
            <p:cNvPr id="7" name="AutoShape 7"/>
            <p:cNvSpPr/>
            <p:nvPr/>
          </p:nvSpPr>
          <p:spPr>
            <a:xfrm>
              <a:off x="11038072" y="4073283"/>
              <a:ext cx="0" cy="890232"/>
            </a:xfrm>
            <a:prstGeom prst="line">
              <a:avLst/>
            </a:prstGeom>
            <a:ln w="38100" cap="flat">
              <a:solidFill>
                <a:srgbClr val="0BBCC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 sz="2400" noProof="0"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1497640" y="4120908"/>
              <a:ext cx="2582043" cy="3077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24"/>
                </a:lnSpc>
              </a:pPr>
              <a:r>
                <a:rPr lang="fr-FR" sz="2800" b="1" noProof="0" dirty="0">
                  <a:solidFill>
                    <a:srgbClr val="000000"/>
                  </a:solidFill>
                  <a:latin typeface="Lato Bold"/>
                  <a:ea typeface="Lato Bold"/>
                  <a:cs typeface="Lato Bold"/>
                  <a:sym typeface="Lato Bold"/>
                </a:rPr>
                <a:t>Technique : 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1463575" y="4590808"/>
              <a:ext cx="3941318" cy="5413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</a:pPr>
              <a:r>
                <a:rPr lang="fr-FR" sz="2400" noProof="0" dirty="0">
                  <a:latin typeface="Inter"/>
                  <a:ea typeface="Inter"/>
                  <a:sym typeface="Lato"/>
                </a:rPr>
                <a:t>Comprendre des modèles complexes (Deep Learning)</a:t>
              </a:r>
            </a:p>
          </p:txBody>
        </p:sp>
      </p:grpSp>
      <p:sp>
        <p:nvSpPr>
          <p:cNvPr id="13" name="Freeform 13"/>
          <p:cNvSpPr/>
          <p:nvPr/>
        </p:nvSpPr>
        <p:spPr>
          <a:xfrm>
            <a:off x="11463575" y="-1854407"/>
            <a:ext cx="3708814" cy="3708814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gradFill flip="none" rotWithShape="1">
            <a:gsLst>
              <a:gs pos="0">
                <a:srgbClr val="0BBCC1">
                  <a:shade val="30000"/>
                  <a:satMod val="115000"/>
                </a:srgbClr>
              </a:gs>
              <a:gs pos="50000">
                <a:srgbClr val="0BBCC1">
                  <a:shade val="67500"/>
                  <a:satMod val="115000"/>
                </a:srgbClr>
              </a:gs>
              <a:gs pos="100000">
                <a:srgbClr val="0BBCC1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/>
          <a:lstStyle/>
          <a:p>
            <a:endParaRPr lang="fr-FR" noProof="0" dirty="0"/>
          </a:p>
        </p:txBody>
      </p:sp>
      <p:sp>
        <p:nvSpPr>
          <p:cNvPr id="16" name="Freeform 16"/>
          <p:cNvSpPr/>
          <p:nvPr/>
        </p:nvSpPr>
        <p:spPr>
          <a:xfrm>
            <a:off x="6928131" y="9026304"/>
            <a:ext cx="2521393" cy="2521393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gradFill flip="none" rotWithShape="1">
            <a:gsLst>
              <a:gs pos="0">
                <a:srgbClr val="0BBCC1">
                  <a:shade val="30000"/>
                  <a:satMod val="115000"/>
                </a:srgbClr>
              </a:gs>
              <a:gs pos="50000">
                <a:srgbClr val="0BBCC1">
                  <a:shade val="67500"/>
                  <a:satMod val="115000"/>
                </a:srgbClr>
              </a:gs>
              <a:gs pos="100000">
                <a:srgbClr val="0BBCC1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/>
          <a:lstStyle/>
          <a:p>
            <a:endParaRPr lang="fr-FR" noProof="0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1244397-A4AE-032A-B5B8-3179760E6B9E}"/>
              </a:ext>
            </a:extLst>
          </p:cNvPr>
          <p:cNvGrpSpPr/>
          <p:nvPr/>
        </p:nvGrpSpPr>
        <p:grpSpPr>
          <a:xfrm>
            <a:off x="10339251" y="4099525"/>
            <a:ext cx="4366821" cy="1058827"/>
            <a:chOff x="11038072" y="5959362"/>
            <a:chExt cx="4366821" cy="1058827"/>
          </a:xfrm>
        </p:grpSpPr>
        <p:sp>
          <p:nvSpPr>
            <p:cNvPr id="19" name="AutoShape 7">
              <a:extLst>
                <a:ext uri="{FF2B5EF4-FFF2-40B4-BE49-F238E27FC236}">
                  <a16:creationId xmlns:a16="http://schemas.microsoft.com/office/drawing/2014/main" id="{EE7A1AFE-4D3F-E516-05DE-FAC0AE09A14E}"/>
                </a:ext>
              </a:extLst>
            </p:cNvPr>
            <p:cNvSpPr/>
            <p:nvPr/>
          </p:nvSpPr>
          <p:spPr>
            <a:xfrm>
              <a:off x="11038072" y="5959362"/>
              <a:ext cx="0" cy="890232"/>
            </a:xfrm>
            <a:prstGeom prst="line">
              <a:avLst/>
            </a:prstGeom>
            <a:ln w="38100" cap="flat">
              <a:solidFill>
                <a:srgbClr val="0BBCC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 sz="2400" noProof="0" dirty="0"/>
            </a:p>
          </p:txBody>
        </p:sp>
        <p:sp>
          <p:nvSpPr>
            <p:cNvPr id="20" name="TextBox 8">
              <a:extLst>
                <a:ext uri="{FF2B5EF4-FFF2-40B4-BE49-F238E27FC236}">
                  <a16:creationId xmlns:a16="http://schemas.microsoft.com/office/drawing/2014/main" id="{2E8F0E4B-A66F-EFFB-313B-D7EF97B3FA9F}"/>
                </a:ext>
              </a:extLst>
            </p:cNvPr>
            <p:cNvSpPr txBox="1"/>
            <p:nvPr/>
          </p:nvSpPr>
          <p:spPr>
            <a:xfrm>
              <a:off x="11497640" y="6006987"/>
              <a:ext cx="2582043" cy="3077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24"/>
                </a:lnSpc>
              </a:pPr>
              <a:r>
                <a:rPr lang="fr-FR" sz="2800" b="1" noProof="0" dirty="0">
                  <a:solidFill>
                    <a:srgbClr val="000000"/>
                  </a:solidFill>
                  <a:latin typeface="Lato Bold"/>
                  <a:ea typeface="Lato Bold"/>
                  <a:cs typeface="Lato Bold"/>
                  <a:sym typeface="Lato Bold"/>
                </a:rPr>
                <a:t>Juridiques : </a:t>
              </a:r>
            </a:p>
          </p:txBody>
        </p:sp>
        <p:sp>
          <p:nvSpPr>
            <p:cNvPr id="21" name="TextBox 10">
              <a:extLst>
                <a:ext uri="{FF2B5EF4-FFF2-40B4-BE49-F238E27FC236}">
                  <a16:creationId xmlns:a16="http://schemas.microsoft.com/office/drawing/2014/main" id="{E3E53350-AFD9-B842-9165-F1F547DCF467}"/>
                </a:ext>
              </a:extLst>
            </p:cNvPr>
            <p:cNvSpPr txBox="1"/>
            <p:nvPr/>
          </p:nvSpPr>
          <p:spPr>
            <a:xfrm>
              <a:off x="11463575" y="6476887"/>
              <a:ext cx="3941318" cy="5413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</a:pPr>
              <a:r>
                <a:rPr lang="fr-FR" sz="2400" noProof="0" dirty="0">
                  <a:latin typeface="Inter"/>
                  <a:ea typeface="Inter"/>
                  <a:sym typeface="Lato"/>
                </a:rPr>
                <a:t>Articulation entre articles RGPD et IA </a:t>
              </a:r>
              <a:r>
                <a:rPr lang="fr-FR" sz="2400" noProof="0" dirty="0" err="1">
                  <a:latin typeface="Inter"/>
                  <a:ea typeface="Inter"/>
                  <a:sym typeface="Lato"/>
                </a:rPr>
                <a:t>Act</a:t>
              </a:r>
              <a:endParaRPr lang="fr-FR" sz="2400" noProof="0" dirty="0">
                <a:latin typeface="Inter"/>
                <a:ea typeface="Inter"/>
                <a:sym typeface="Lato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C38D358-912B-D006-0E11-7E96C7865A9C}"/>
              </a:ext>
            </a:extLst>
          </p:cNvPr>
          <p:cNvGrpSpPr/>
          <p:nvPr/>
        </p:nvGrpSpPr>
        <p:grpSpPr>
          <a:xfrm>
            <a:off x="10339251" y="5966538"/>
            <a:ext cx="4366821" cy="1058827"/>
            <a:chOff x="10911545" y="7826375"/>
            <a:chExt cx="4366821" cy="1058827"/>
          </a:xfrm>
        </p:grpSpPr>
        <p:sp>
          <p:nvSpPr>
            <p:cNvPr id="25" name="AutoShape 7">
              <a:extLst>
                <a:ext uri="{FF2B5EF4-FFF2-40B4-BE49-F238E27FC236}">
                  <a16:creationId xmlns:a16="http://schemas.microsoft.com/office/drawing/2014/main" id="{A0FA2402-B748-E369-8FA8-A28F04D11A0E}"/>
                </a:ext>
              </a:extLst>
            </p:cNvPr>
            <p:cNvSpPr/>
            <p:nvPr/>
          </p:nvSpPr>
          <p:spPr>
            <a:xfrm>
              <a:off x="10911545" y="7826375"/>
              <a:ext cx="0" cy="890232"/>
            </a:xfrm>
            <a:prstGeom prst="line">
              <a:avLst/>
            </a:prstGeom>
            <a:ln w="38100" cap="flat">
              <a:solidFill>
                <a:srgbClr val="0BBCC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 sz="2400" noProof="0" dirty="0"/>
            </a:p>
          </p:txBody>
        </p:sp>
        <p:sp>
          <p:nvSpPr>
            <p:cNvPr id="26" name="TextBox 8">
              <a:extLst>
                <a:ext uri="{FF2B5EF4-FFF2-40B4-BE49-F238E27FC236}">
                  <a16:creationId xmlns:a16="http://schemas.microsoft.com/office/drawing/2014/main" id="{30195ACD-7ED9-DA7C-6C17-22368672B68C}"/>
                </a:ext>
              </a:extLst>
            </p:cNvPr>
            <p:cNvSpPr txBox="1"/>
            <p:nvPr/>
          </p:nvSpPr>
          <p:spPr>
            <a:xfrm>
              <a:off x="11371113" y="7874000"/>
              <a:ext cx="2582043" cy="3077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24"/>
                </a:lnSpc>
              </a:pPr>
              <a:r>
                <a:rPr lang="fr-FR" sz="2800" b="1" noProof="0" dirty="0">
                  <a:solidFill>
                    <a:srgbClr val="000000"/>
                  </a:solidFill>
                  <a:latin typeface="Lato Bold"/>
                  <a:ea typeface="Lato Bold"/>
                  <a:cs typeface="Lato Bold"/>
                  <a:sym typeface="Lato Bold"/>
                </a:rPr>
                <a:t>Ethiques : </a:t>
              </a:r>
            </a:p>
          </p:txBody>
        </p:sp>
        <p:sp>
          <p:nvSpPr>
            <p:cNvPr id="27" name="TextBox 10">
              <a:extLst>
                <a:ext uri="{FF2B5EF4-FFF2-40B4-BE49-F238E27FC236}">
                  <a16:creationId xmlns:a16="http://schemas.microsoft.com/office/drawing/2014/main" id="{35A37E31-AF89-3F55-E2AA-9A644ADDDFD4}"/>
                </a:ext>
              </a:extLst>
            </p:cNvPr>
            <p:cNvSpPr txBox="1"/>
            <p:nvPr/>
          </p:nvSpPr>
          <p:spPr>
            <a:xfrm>
              <a:off x="11337048" y="8343900"/>
              <a:ext cx="3941318" cy="5413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</a:pPr>
              <a:r>
                <a:rPr lang="fr-FR" sz="2400" noProof="0" dirty="0">
                  <a:latin typeface="Inter"/>
                  <a:ea typeface="Inter"/>
                  <a:sym typeface="Lato"/>
                </a:rPr>
                <a:t>Gérer les biais et la transparence</a:t>
              </a:r>
            </a:p>
          </p:txBody>
        </p:sp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909AB5F3-D6E6-9932-F47B-6C8F94687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0" y="8524875"/>
            <a:ext cx="333375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>
            <a:extLst>
              <a:ext uri="{FF2B5EF4-FFF2-40B4-BE49-F238E27FC236}">
                <a16:creationId xmlns:a16="http://schemas.microsoft.com/office/drawing/2014/main" id="{6533020E-F406-44F4-1240-363D84AD0CA1}"/>
              </a:ext>
            </a:extLst>
          </p:cNvPr>
          <p:cNvSpPr/>
          <p:nvPr/>
        </p:nvSpPr>
        <p:spPr>
          <a:xfrm flipH="1">
            <a:off x="10394841" y="7525246"/>
            <a:ext cx="0" cy="890232"/>
          </a:xfrm>
          <a:prstGeom prst="line">
            <a:avLst/>
          </a:prstGeom>
          <a:ln w="38100" cap="flat">
            <a:solidFill>
              <a:srgbClr val="0BBCC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 noProof="0" dirty="0"/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3BFF6E67-B63F-1B3E-0E97-4DD0DB5DF631}"/>
              </a:ext>
            </a:extLst>
          </p:cNvPr>
          <p:cNvSpPr txBox="1"/>
          <p:nvPr/>
        </p:nvSpPr>
        <p:spPr>
          <a:xfrm>
            <a:off x="10764755" y="7553704"/>
            <a:ext cx="5028240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fr-FR" sz="2800" b="1" noProof="0" dirty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Le DPO devient l’architecte </a:t>
            </a:r>
          </a:p>
          <a:p>
            <a:pPr algn="l"/>
            <a:r>
              <a:rPr lang="fr-FR" sz="2800" b="1" noProof="0" dirty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de la confiance numérique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>
            <a:extLst>
              <a:ext uri="{FF2B5EF4-FFF2-40B4-BE49-F238E27FC236}">
                <a16:creationId xmlns:a16="http://schemas.microsoft.com/office/drawing/2014/main" id="{F9BA9DF0-A572-42D6-9F6E-7B4C331B20CD}"/>
              </a:ext>
            </a:extLst>
          </p:cNvPr>
          <p:cNvSpPr/>
          <p:nvPr/>
        </p:nvSpPr>
        <p:spPr>
          <a:xfrm>
            <a:off x="1780103" y="4781318"/>
            <a:ext cx="972000" cy="972000"/>
          </a:xfrm>
          <a:prstGeom prst="ellipse">
            <a:avLst/>
          </a:prstGeom>
          <a:gradFill flip="none" rotWithShape="1">
            <a:gsLst>
              <a:gs pos="0">
                <a:srgbClr val="0BBCC1">
                  <a:shade val="30000"/>
                  <a:satMod val="115000"/>
                </a:srgbClr>
              </a:gs>
              <a:gs pos="50000">
                <a:srgbClr val="0BBCC1">
                  <a:shade val="67500"/>
                  <a:satMod val="115000"/>
                </a:srgbClr>
              </a:gs>
              <a:gs pos="100000">
                <a:srgbClr val="0BBCC1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2" name="Freeform 2"/>
          <p:cNvSpPr/>
          <p:nvPr/>
        </p:nvSpPr>
        <p:spPr>
          <a:xfrm rot="2700000" flipH="1" flipV="1">
            <a:off x="-2691645" y="7532897"/>
            <a:ext cx="7315200" cy="3904488"/>
          </a:xfrm>
          <a:custGeom>
            <a:avLst/>
            <a:gdLst/>
            <a:ahLst/>
            <a:cxnLst/>
            <a:rect l="l" t="t" r="r" b="b"/>
            <a:pathLst>
              <a:path w="7315200" h="3904488">
                <a:moveTo>
                  <a:pt x="7315200" y="3904488"/>
                </a:moveTo>
                <a:lnTo>
                  <a:pt x="0" y="3904488"/>
                </a:lnTo>
                <a:lnTo>
                  <a:pt x="0" y="0"/>
                </a:lnTo>
                <a:lnTo>
                  <a:pt x="7315200" y="0"/>
                </a:lnTo>
                <a:lnTo>
                  <a:pt x="7315200" y="3904488"/>
                </a:lnTo>
                <a:close/>
              </a:path>
            </a:pathLst>
          </a:custGeom>
          <a:blipFill>
            <a:blip r:embed="rId3">
              <a:alphaModFix amt="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3" name="Freeform 3"/>
          <p:cNvSpPr/>
          <p:nvPr/>
        </p:nvSpPr>
        <p:spPr>
          <a:xfrm rot="2700000">
            <a:off x="11020151" y="-2561777"/>
            <a:ext cx="12603789" cy="6727272"/>
          </a:xfrm>
          <a:custGeom>
            <a:avLst/>
            <a:gdLst/>
            <a:ahLst/>
            <a:cxnLst/>
            <a:rect l="l" t="t" r="r" b="b"/>
            <a:pathLst>
              <a:path w="12603789" h="6727272">
                <a:moveTo>
                  <a:pt x="0" y="0"/>
                </a:moveTo>
                <a:lnTo>
                  <a:pt x="12603789" y="0"/>
                </a:lnTo>
                <a:lnTo>
                  <a:pt x="12603789" y="6727272"/>
                </a:lnTo>
                <a:lnTo>
                  <a:pt x="0" y="67272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5" name="TextBox 5"/>
          <p:cNvSpPr txBox="1"/>
          <p:nvPr/>
        </p:nvSpPr>
        <p:spPr>
          <a:xfrm>
            <a:off x="1028700" y="1266825"/>
            <a:ext cx="10011697" cy="2667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359"/>
              </a:lnSpc>
            </a:pPr>
            <a:r>
              <a:rPr lang="fr-FR" sz="9600" b="1" spc="-533" noProof="0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  Cadre RGPD face à l’IA</a:t>
            </a:r>
          </a:p>
        </p:txBody>
      </p:sp>
      <p:sp>
        <p:nvSpPr>
          <p:cNvPr id="18" name="Freeform 18"/>
          <p:cNvSpPr/>
          <p:nvPr/>
        </p:nvSpPr>
        <p:spPr>
          <a:xfrm>
            <a:off x="9259742" y="4986216"/>
            <a:ext cx="566955" cy="565539"/>
          </a:xfrm>
          <a:custGeom>
            <a:avLst/>
            <a:gdLst/>
            <a:ahLst/>
            <a:cxnLst/>
            <a:rect l="l" t="t" r="r" b="b"/>
            <a:pathLst>
              <a:path w="566955" h="565538">
                <a:moveTo>
                  <a:pt x="0" y="0"/>
                </a:moveTo>
                <a:lnTo>
                  <a:pt x="566955" y="0"/>
                </a:lnTo>
                <a:lnTo>
                  <a:pt x="566955" y="565538"/>
                </a:lnTo>
                <a:lnTo>
                  <a:pt x="0" y="5655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19" name="TextBox 19"/>
          <p:cNvSpPr txBox="1"/>
          <p:nvPr/>
        </p:nvSpPr>
        <p:spPr>
          <a:xfrm>
            <a:off x="1865875" y="6201274"/>
            <a:ext cx="6403204" cy="25237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fr-FR" sz="2400" b="1" noProof="0" dirty="0">
                <a:latin typeface="Inter"/>
                <a:ea typeface="Inter"/>
                <a:sym typeface="Lato"/>
              </a:rPr>
              <a:t>Article 35 : </a:t>
            </a:r>
            <a:r>
              <a:rPr lang="fr-FR" sz="2400" noProof="0" dirty="0">
                <a:latin typeface="Inter"/>
                <a:ea typeface="Inter"/>
                <a:sym typeface="Lato"/>
              </a:rPr>
              <a:t>AIPD Obligatoire.</a:t>
            </a:r>
          </a:p>
          <a:p>
            <a:pPr algn="l"/>
            <a:endParaRPr lang="fr-FR" sz="2400" noProof="0" dirty="0">
              <a:latin typeface="Inter"/>
              <a:ea typeface="Inter"/>
              <a:sym typeface="Lato"/>
            </a:endParaRPr>
          </a:p>
          <a:p>
            <a:pPr algn="l"/>
            <a:r>
              <a:rPr lang="fr-FR" sz="2400" noProof="0" dirty="0">
                <a:latin typeface="Inter"/>
                <a:ea typeface="Inter"/>
                <a:sym typeface="Lato"/>
              </a:rPr>
              <a:t>L’IA déclenche quasi-systématiquement une Analyse d’impact, avec comme critères le profilage, le traitement à grande échelle, la surveillance.</a:t>
            </a:r>
          </a:p>
          <a:p>
            <a:pPr algn="l"/>
            <a:endParaRPr lang="fr-FR" sz="2000" noProof="0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9057877" y="6188259"/>
            <a:ext cx="7127003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2100"/>
              </a:lnSpc>
              <a:defRPr sz="1600">
                <a:latin typeface="Inter"/>
                <a:ea typeface="Inter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2400" b="1" noProof="0" dirty="0">
                <a:sym typeface="Lato"/>
              </a:rPr>
              <a:t>Article 22 : </a:t>
            </a:r>
            <a:r>
              <a:rPr lang="fr-FR" sz="2400" noProof="0" dirty="0">
                <a:sym typeface="Lato"/>
              </a:rPr>
              <a:t>Décisions Automatisées</a:t>
            </a:r>
          </a:p>
          <a:p>
            <a:pPr>
              <a:lnSpc>
                <a:spcPct val="100000"/>
              </a:lnSpc>
            </a:pPr>
            <a:endParaRPr lang="fr-FR" sz="2400" noProof="0" dirty="0">
              <a:sym typeface="Lato"/>
            </a:endParaRPr>
          </a:p>
          <a:p>
            <a:pPr>
              <a:lnSpc>
                <a:spcPct val="100000"/>
              </a:lnSpc>
            </a:pPr>
            <a:r>
              <a:rPr lang="fr-FR" sz="2400" noProof="0" dirty="0">
                <a:sym typeface="Lato"/>
              </a:rPr>
              <a:t>Comment associer le droit de ne pas faire l’objet d’une décision fondée exclusivement sur un traitement automatisé en tenant compte des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400" noProof="0" dirty="0">
                <a:sym typeface="Lato"/>
              </a:rPr>
              <a:t>Impacts : recrutement, Crédits, Assurance..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400" noProof="0" dirty="0">
                <a:sym typeface="Lato"/>
              </a:rPr>
              <a:t>Garantie : intervention humaine obligatoire et être en mesure de fournir des explications claires et </a:t>
            </a:r>
            <a:r>
              <a:rPr lang="fr-FR" sz="2400" noProof="0" dirty="0" err="1">
                <a:sym typeface="Lato"/>
              </a:rPr>
              <a:t>consises</a:t>
            </a:r>
            <a:r>
              <a:rPr lang="fr-FR" sz="2400" noProof="0" dirty="0">
                <a:sym typeface="Lato"/>
              </a:rPr>
              <a:t>.</a:t>
            </a:r>
          </a:p>
          <a:p>
            <a:pPr>
              <a:lnSpc>
                <a:spcPct val="100000"/>
              </a:lnSpc>
            </a:pPr>
            <a:endParaRPr lang="fr-FR" sz="2400" noProof="0" dirty="0">
              <a:sym typeface="Lato"/>
            </a:endParaRPr>
          </a:p>
        </p:txBody>
      </p:sp>
      <p:sp>
        <p:nvSpPr>
          <p:cNvPr id="23" name="Freeform 23"/>
          <p:cNvSpPr/>
          <p:nvPr/>
        </p:nvSpPr>
        <p:spPr>
          <a:xfrm>
            <a:off x="15844298" y="8424648"/>
            <a:ext cx="3086828" cy="3086828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gradFill flip="none" rotWithShape="1">
            <a:gsLst>
              <a:gs pos="0">
                <a:srgbClr val="0BBCC1">
                  <a:shade val="30000"/>
                  <a:satMod val="115000"/>
                </a:srgbClr>
              </a:gs>
              <a:gs pos="50000">
                <a:srgbClr val="0BBCC1">
                  <a:shade val="67500"/>
                  <a:satMod val="115000"/>
                </a:srgbClr>
              </a:gs>
              <a:gs pos="100000">
                <a:srgbClr val="0BBCC1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txBody>
          <a:bodyPr/>
          <a:lstStyle/>
          <a:p>
            <a:endParaRPr lang="fr-FR" noProof="0" dirty="0"/>
          </a:p>
        </p:txBody>
      </p:sp>
      <p:sp>
        <p:nvSpPr>
          <p:cNvPr id="26" name="Freeform 26"/>
          <p:cNvSpPr/>
          <p:nvPr/>
        </p:nvSpPr>
        <p:spPr>
          <a:xfrm>
            <a:off x="14069537" y="-900287"/>
            <a:ext cx="1800575" cy="1800575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gradFill flip="none" rotWithShape="1">
            <a:gsLst>
              <a:gs pos="0">
                <a:srgbClr val="0BBCC1">
                  <a:shade val="30000"/>
                  <a:satMod val="115000"/>
                </a:srgbClr>
              </a:gs>
              <a:gs pos="50000">
                <a:srgbClr val="0BBCC1">
                  <a:shade val="67500"/>
                  <a:satMod val="115000"/>
                </a:srgbClr>
              </a:gs>
              <a:gs pos="100000">
                <a:srgbClr val="0BBCC1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/>
          <a:lstStyle/>
          <a:p>
            <a:endParaRPr lang="fr-FR" noProof="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D83A8E1-A533-10BC-27A1-3228B93B2E2A}"/>
              </a:ext>
            </a:extLst>
          </p:cNvPr>
          <p:cNvSpPr/>
          <p:nvPr/>
        </p:nvSpPr>
        <p:spPr>
          <a:xfrm>
            <a:off x="9057219" y="4781317"/>
            <a:ext cx="972000" cy="972001"/>
          </a:xfrm>
          <a:prstGeom prst="ellipse">
            <a:avLst/>
          </a:prstGeom>
          <a:gradFill flip="none" rotWithShape="1">
            <a:gsLst>
              <a:gs pos="0">
                <a:srgbClr val="0BBCC1">
                  <a:shade val="30000"/>
                  <a:satMod val="115000"/>
                </a:srgbClr>
              </a:gs>
              <a:gs pos="50000">
                <a:srgbClr val="0BBCC1">
                  <a:shade val="67500"/>
                  <a:satMod val="115000"/>
                </a:srgbClr>
              </a:gs>
              <a:gs pos="100000">
                <a:srgbClr val="0BBCC1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pic>
        <p:nvPicPr>
          <p:cNvPr id="35" name="Google Shape;123;p15" descr="image.png">
            <a:extLst>
              <a:ext uri="{FF2B5EF4-FFF2-40B4-BE49-F238E27FC236}">
                <a16:creationId xmlns:a16="http://schemas.microsoft.com/office/drawing/2014/main" id="{63F5A447-11E8-DBEB-9C93-FB4770667669}"/>
              </a:ext>
            </a:extLst>
          </p:cNvPr>
          <p:cNvPicPr preferRelativeResize="0"/>
          <p:nvPr/>
        </p:nvPicPr>
        <p:blipFill rotWithShape="1">
          <a:blip r:embed="rId7">
            <a:alphaModFix/>
            <a:biLevel thresh="25000"/>
          </a:blip>
          <a:srcRect/>
          <a:stretch/>
        </p:blipFill>
        <p:spPr>
          <a:xfrm>
            <a:off x="2036144" y="4967337"/>
            <a:ext cx="579694" cy="529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125;p15" descr="image.png">
            <a:extLst>
              <a:ext uri="{FF2B5EF4-FFF2-40B4-BE49-F238E27FC236}">
                <a16:creationId xmlns:a16="http://schemas.microsoft.com/office/drawing/2014/main" id="{E34BFAB7-31F2-3660-C941-04B3DF6E4CC7}"/>
              </a:ext>
            </a:extLst>
          </p:cNvPr>
          <p:cNvPicPr preferRelativeResize="0"/>
          <p:nvPr/>
        </p:nvPicPr>
        <p:blipFill rotWithShape="1">
          <a:blip r:embed="rId8">
            <a:alphaModFix/>
            <a:biLevel thresh="5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9287045" y="4986216"/>
            <a:ext cx="512348" cy="517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Picture 4">
            <a:extLst>
              <a:ext uri="{FF2B5EF4-FFF2-40B4-BE49-F238E27FC236}">
                <a16:creationId xmlns:a16="http://schemas.microsoft.com/office/drawing/2014/main" id="{A72080F7-6AA5-035F-EEC4-6EF6DC6B1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0" y="8524875"/>
            <a:ext cx="333375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700000">
            <a:off x="11020151" y="-2561777"/>
            <a:ext cx="12603789" cy="6727272"/>
          </a:xfrm>
          <a:custGeom>
            <a:avLst/>
            <a:gdLst/>
            <a:ahLst/>
            <a:cxnLst/>
            <a:rect l="l" t="t" r="r" b="b"/>
            <a:pathLst>
              <a:path w="12603789" h="6727272">
                <a:moveTo>
                  <a:pt x="0" y="0"/>
                </a:moveTo>
                <a:lnTo>
                  <a:pt x="12603789" y="0"/>
                </a:lnTo>
                <a:lnTo>
                  <a:pt x="12603789" y="6727272"/>
                </a:lnTo>
                <a:lnTo>
                  <a:pt x="0" y="67272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3" name="Freeform 3"/>
          <p:cNvSpPr/>
          <p:nvPr/>
        </p:nvSpPr>
        <p:spPr>
          <a:xfrm rot="2700000" flipH="1" flipV="1">
            <a:off x="-2691645" y="7532897"/>
            <a:ext cx="7315200" cy="3904488"/>
          </a:xfrm>
          <a:custGeom>
            <a:avLst/>
            <a:gdLst/>
            <a:ahLst/>
            <a:cxnLst/>
            <a:rect l="l" t="t" r="r" b="b"/>
            <a:pathLst>
              <a:path w="7315200" h="3904488">
                <a:moveTo>
                  <a:pt x="7315200" y="3904488"/>
                </a:moveTo>
                <a:lnTo>
                  <a:pt x="0" y="3904488"/>
                </a:lnTo>
                <a:lnTo>
                  <a:pt x="0" y="0"/>
                </a:lnTo>
                <a:lnTo>
                  <a:pt x="7315200" y="0"/>
                </a:lnTo>
                <a:lnTo>
                  <a:pt x="7315200" y="3904488"/>
                </a:lnTo>
                <a:close/>
              </a:path>
            </a:pathLst>
          </a:custGeom>
          <a:blipFill>
            <a:blip r:embed="rId3">
              <a:alphaModFix amt="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4" name="AutoShape 4"/>
          <p:cNvSpPr/>
          <p:nvPr/>
        </p:nvSpPr>
        <p:spPr>
          <a:xfrm>
            <a:off x="9568348" y="4180354"/>
            <a:ext cx="0" cy="890232"/>
          </a:xfrm>
          <a:prstGeom prst="line">
            <a:avLst/>
          </a:prstGeom>
          <a:ln w="38100" cap="flat">
            <a:solidFill>
              <a:srgbClr val="0BBCC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 sz="2800" noProof="0" dirty="0"/>
          </a:p>
        </p:txBody>
      </p:sp>
      <p:sp>
        <p:nvSpPr>
          <p:cNvPr id="5" name="AutoShape 5"/>
          <p:cNvSpPr/>
          <p:nvPr/>
        </p:nvSpPr>
        <p:spPr>
          <a:xfrm>
            <a:off x="9586298" y="5912406"/>
            <a:ext cx="0" cy="890232"/>
          </a:xfrm>
          <a:prstGeom prst="line">
            <a:avLst/>
          </a:prstGeom>
          <a:ln w="38100" cap="flat">
            <a:solidFill>
              <a:srgbClr val="0BBCC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 sz="2800" noProof="0" dirty="0"/>
          </a:p>
        </p:txBody>
      </p:sp>
      <p:sp>
        <p:nvSpPr>
          <p:cNvPr id="7" name="Freeform 7"/>
          <p:cNvSpPr/>
          <p:nvPr/>
        </p:nvSpPr>
        <p:spPr>
          <a:xfrm>
            <a:off x="5855691" y="8432593"/>
            <a:ext cx="3708814" cy="3708814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gradFill flip="none" rotWithShape="1">
            <a:gsLst>
              <a:gs pos="0">
                <a:srgbClr val="0BBCC1">
                  <a:shade val="30000"/>
                  <a:satMod val="115000"/>
                </a:srgbClr>
              </a:gs>
              <a:gs pos="50000">
                <a:srgbClr val="0BBCC1">
                  <a:shade val="67500"/>
                  <a:satMod val="115000"/>
                </a:srgbClr>
              </a:gs>
              <a:gs pos="100000">
                <a:srgbClr val="0BBCC1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/>
          <a:lstStyle/>
          <a:p>
            <a:endParaRPr lang="fr-FR" noProof="0" dirty="0"/>
          </a:p>
        </p:txBody>
      </p:sp>
      <p:sp>
        <p:nvSpPr>
          <p:cNvPr id="10" name="Freeform 10"/>
          <p:cNvSpPr/>
          <p:nvPr/>
        </p:nvSpPr>
        <p:spPr>
          <a:xfrm>
            <a:off x="-1260696" y="5541941"/>
            <a:ext cx="2521393" cy="2521393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gradFill flip="none" rotWithShape="1">
            <a:gsLst>
              <a:gs pos="0">
                <a:srgbClr val="0BBCC1">
                  <a:shade val="30000"/>
                  <a:satMod val="115000"/>
                </a:srgbClr>
              </a:gs>
              <a:gs pos="50000">
                <a:srgbClr val="0BBCC1">
                  <a:shade val="67500"/>
                  <a:satMod val="115000"/>
                </a:srgbClr>
              </a:gs>
              <a:gs pos="100000">
                <a:srgbClr val="0BBCC1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/>
          <a:lstStyle/>
          <a:p>
            <a:endParaRPr lang="fr-FR" sz="2400" noProof="0" dirty="0"/>
          </a:p>
        </p:txBody>
      </p:sp>
      <p:sp>
        <p:nvSpPr>
          <p:cNvPr id="14" name="TextBox 14"/>
          <p:cNvSpPr txBox="1"/>
          <p:nvPr/>
        </p:nvSpPr>
        <p:spPr>
          <a:xfrm>
            <a:off x="1061646" y="944999"/>
            <a:ext cx="15454945" cy="26673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359"/>
              </a:lnSpc>
            </a:pPr>
            <a:r>
              <a:rPr lang="fr-FR" sz="9600" b="1" spc="-533" noProof="0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L’IA </a:t>
            </a:r>
            <a:r>
              <a:rPr lang="fr-FR" sz="9600" b="1" spc="-533" noProof="0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Act</a:t>
            </a:r>
            <a:r>
              <a:rPr lang="fr-FR" sz="9600" b="1" spc="-533" noProof="0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: Approche par les risques</a:t>
            </a:r>
            <a:endParaRPr lang="fr-FR" sz="9600" spc="-533" noProof="0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027916" y="4227979"/>
            <a:ext cx="6641933" cy="8989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424"/>
              </a:lnSpc>
            </a:pPr>
            <a:r>
              <a:rPr lang="fr-FR" sz="2800" b="1" noProof="0" dirty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Risque Inacceptable : pratiques interdites</a:t>
            </a:r>
          </a:p>
          <a:p>
            <a:pPr algn="l">
              <a:lnSpc>
                <a:spcPts val="2424"/>
              </a:lnSpc>
            </a:pPr>
            <a:r>
              <a:rPr lang="fr-FR" noProof="0" dirty="0">
                <a:latin typeface="Inter"/>
                <a:ea typeface="Inter"/>
                <a:sym typeface="Lato Bold"/>
              </a:rPr>
              <a:t>Notation sociale, manipulation comportementale, identification biométrique temps </a:t>
            </a:r>
            <a:r>
              <a:rPr lang="fr-FR" noProof="0" dirty="0" err="1">
                <a:latin typeface="Inter"/>
                <a:ea typeface="Inter"/>
                <a:sym typeface="Lato Bold"/>
              </a:rPr>
              <a:t>reel</a:t>
            </a:r>
            <a:r>
              <a:rPr lang="fr-FR" noProof="0" dirty="0">
                <a:latin typeface="Inter"/>
                <a:ea typeface="Inter"/>
                <a:sym typeface="Lato Bold"/>
              </a:rPr>
              <a:t> (espace public)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027916" y="6049745"/>
            <a:ext cx="5956133" cy="8989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424"/>
              </a:lnSpc>
            </a:pPr>
            <a:r>
              <a:rPr lang="fr-FR" sz="2800" b="1" noProof="0" dirty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Haut Risque : Obligations renforcées</a:t>
            </a:r>
          </a:p>
          <a:p>
            <a:pPr algn="l">
              <a:lnSpc>
                <a:spcPts val="2424"/>
              </a:lnSpc>
            </a:pPr>
            <a:r>
              <a:rPr lang="fr-FR" noProof="0" dirty="0">
                <a:solidFill>
                  <a:srgbClr val="000000"/>
                </a:solidFill>
                <a:latin typeface="Inter" panose="020B0604020202020204" charset="0"/>
                <a:ea typeface="Lato Bold"/>
                <a:cs typeface="Inter" panose="020B0604020202020204" charset="0"/>
                <a:sym typeface="Lato Bold"/>
              </a:rPr>
              <a:t>Recrutement, éducation, services essentiels, justice. Nécessite marquage CE et une gestion de qualité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0B7A2A0-0B08-DD3A-F2FB-A79ACBAE7EB5}"/>
              </a:ext>
            </a:extLst>
          </p:cNvPr>
          <p:cNvSpPr txBox="1"/>
          <p:nvPr/>
        </p:nvSpPr>
        <p:spPr>
          <a:xfrm>
            <a:off x="1260697" y="4368612"/>
            <a:ext cx="70892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noProof="0" dirty="0">
                <a:latin typeface="Inter"/>
                <a:ea typeface="Inter"/>
                <a:sym typeface="Inter"/>
              </a:rPr>
              <a:t>Comprendre quels sont les risques liés aux différents types d’IA dans leurs contextes d’utilisations</a:t>
            </a:r>
            <a:endParaRPr lang="fr-FR" sz="2400" noProof="0" dirty="0">
              <a:latin typeface="Inter"/>
              <a:ea typeface="Inter"/>
            </a:endParaRPr>
          </a:p>
        </p:txBody>
      </p:sp>
      <p:sp>
        <p:nvSpPr>
          <p:cNvPr id="24" name="AutoShape 4">
            <a:extLst>
              <a:ext uri="{FF2B5EF4-FFF2-40B4-BE49-F238E27FC236}">
                <a16:creationId xmlns:a16="http://schemas.microsoft.com/office/drawing/2014/main" id="{9975BD83-EEE4-9E3B-20B5-0CBF464844CD}"/>
              </a:ext>
            </a:extLst>
          </p:cNvPr>
          <p:cNvSpPr/>
          <p:nvPr/>
        </p:nvSpPr>
        <p:spPr>
          <a:xfrm>
            <a:off x="9593748" y="7765182"/>
            <a:ext cx="0" cy="890232"/>
          </a:xfrm>
          <a:prstGeom prst="line">
            <a:avLst/>
          </a:prstGeom>
          <a:ln w="38100" cap="flat">
            <a:solidFill>
              <a:srgbClr val="0BBCC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 sz="2800" noProof="0" dirty="0"/>
          </a:p>
        </p:txBody>
      </p:sp>
      <p:sp>
        <p:nvSpPr>
          <p:cNvPr id="25" name="TextBox 15">
            <a:extLst>
              <a:ext uri="{FF2B5EF4-FFF2-40B4-BE49-F238E27FC236}">
                <a16:creationId xmlns:a16="http://schemas.microsoft.com/office/drawing/2014/main" id="{D8EF9355-6634-6B0B-35E6-843EBAF54AFF}"/>
              </a:ext>
            </a:extLst>
          </p:cNvPr>
          <p:cNvSpPr txBox="1"/>
          <p:nvPr/>
        </p:nvSpPr>
        <p:spPr>
          <a:xfrm>
            <a:off x="10027916" y="7909445"/>
            <a:ext cx="6641933" cy="8989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424"/>
              </a:lnSpc>
            </a:pPr>
            <a:r>
              <a:rPr lang="fr-FR" sz="2800" b="1" noProof="0" dirty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Risque Limité : Transparence</a:t>
            </a:r>
          </a:p>
          <a:p>
            <a:pPr algn="l">
              <a:lnSpc>
                <a:spcPts val="2424"/>
              </a:lnSpc>
            </a:pPr>
            <a:r>
              <a:rPr lang="fr-FR" noProof="0" dirty="0" err="1">
                <a:solidFill>
                  <a:srgbClr val="000000"/>
                </a:solidFill>
                <a:latin typeface="Inter" panose="020B0604020202020204" charset="0"/>
                <a:ea typeface="Lato Bold"/>
                <a:cs typeface="Inter" panose="020B0604020202020204" charset="0"/>
                <a:sym typeface="Lato Bold"/>
              </a:rPr>
              <a:t>Chatbots</a:t>
            </a:r>
            <a:r>
              <a:rPr lang="fr-FR" noProof="0" dirty="0">
                <a:solidFill>
                  <a:srgbClr val="000000"/>
                </a:solidFill>
                <a:latin typeface="Inter" panose="020B0604020202020204" charset="0"/>
                <a:ea typeface="Lato Bold"/>
                <a:cs typeface="Inter" panose="020B0604020202020204" charset="0"/>
                <a:sym typeface="Lato Bold"/>
              </a:rPr>
              <a:t>, </a:t>
            </a:r>
            <a:r>
              <a:rPr lang="fr-FR" noProof="0" dirty="0" err="1">
                <a:solidFill>
                  <a:srgbClr val="000000"/>
                </a:solidFill>
                <a:latin typeface="Inter" panose="020B0604020202020204" charset="0"/>
                <a:ea typeface="Lato Bold"/>
                <a:cs typeface="Inter" panose="020B0604020202020204" charset="0"/>
                <a:sym typeface="Lato Bold"/>
              </a:rPr>
              <a:t>Deepfakes</a:t>
            </a:r>
            <a:r>
              <a:rPr lang="fr-FR" noProof="0" dirty="0">
                <a:solidFill>
                  <a:srgbClr val="000000"/>
                </a:solidFill>
                <a:latin typeface="Inter" panose="020B0604020202020204" charset="0"/>
                <a:ea typeface="Lato Bold"/>
                <a:cs typeface="Inter" panose="020B0604020202020204" charset="0"/>
                <a:sym typeface="Lato Bold"/>
              </a:rPr>
              <a:t>. L’utilisateur doit savoir qu’il interagit avec une IA</a:t>
            </a:r>
          </a:p>
        </p:txBody>
      </p:sp>
      <p:pic>
        <p:nvPicPr>
          <p:cNvPr id="32" name="Picture 4">
            <a:extLst>
              <a:ext uri="{FF2B5EF4-FFF2-40B4-BE49-F238E27FC236}">
                <a16:creationId xmlns:a16="http://schemas.microsoft.com/office/drawing/2014/main" id="{1DFAA3E3-D7FE-EAF4-FD11-3725C5C89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0" y="8524875"/>
            <a:ext cx="333375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oogle Shape;150;p16" descr="image.png">
            <a:extLst>
              <a:ext uri="{FF2B5EF4-FFF2-40B4-BE49-F238E27FC236}">
                <a16:creationId xmlns:a16="http://schemas.microsoft.com/office/drawing/2014/main" id="{86F13B2E-BAEE-0F4F-725C-9CE64305E12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61527" y="439687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51;p16" descr="image.png">
            <a:extLst>
              <a:ext uri="{FF2B5EF4-FFF2-40B4-BE49-F238E27FC236}">
                <a16:creationId xmlns:a16="http://schemas.microsoft.com/office/drawing/2014/main" id="{C6112684-C5C1-56E3-F9FE-AFD1EF523FE6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61527" y="6128921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52;p16" descr="image.png">
            <a:extLst>
              <a:ext uri="{FF2B5EF4-FFF2-40B4-BE49-F238E27FC236}">
                <a16:creationId xmlns:a16="http://schemas.microsoft.com/office/drawing/2014/main" id="{68A9D4F1-F496-EEBC-FC5A-C6E9D68D2AAE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961527" y="7975393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700000" flipH="1" flipV="1">
            <a:off x="-2691645" y="7532897"/>
            <a:ext cx="7315200" cy="3904488"/>
          </a:xfrm>
          <a:custGeom>
            <a:avLst/>
            <a:gdLst/>
            <a:ahLst/>
            <a:cxnLst/>
            <a:rect l="l" t="t" r="r" b="b"/>
            <a:pathLst>
              <a:path w="7315200" h="3904488">
                <a:moveTo>
                  <a:pt x="7315200" y="3904488"/>
                </a:moveTo>
                <a:lnTo>
                  <a:pt x="0" y="3904488"/>
                </a:lnTo>
                <a:lnTo>
                  <a:pt x="0" y="0"/>
                </a:lnTo>
                <a:lnTo>
                  <a:pt x="7315200" y="0"/>
                </a:lnTo>
                <a:lnTo>
                  <a:pt x="7315200" y="3904488"/>
                </a:lnTo>
                <a:close/>
              </a:path>
            </a:pathLst>
          </a:custGeom>
          <a:blipFill>
            <a:blip r:embed="rId4">
              <a:alphaModFix amt="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3" name="Freeform 3"/>
          <p:cNvSpPr/>
          <p:nvPr/>
        </p:nvSpPr>
        <p:spPr>
          <a:xfrm rot="2700000">
            <a:off x="11020151" y="-2561777"/>
            <a:ext cx="12603789" cy="6727272"/>
          </a:xfrm>
          <a:custGeom>
            <a:avLst/>
            <a:gdLst/>
            <a:ahLst/>
            <a:cxnLst/>
            <a:rect l="l" t="t" r="r" b="b"/>
            <a:pathLst>
              <a:path w="12603789" h="6727272">
                <a:moveTo>
                  <a:pt x="0" y="0"/>
                </a:moveTo>
                <a:lnTo>
                  <a:pt x="12603789" y="0"/>
                </a:lnTo>
                <a:lnTo>
                  <a:pt x="12603789" y="6727272"/>
                </a:lnTo>
                <a:lnTo>
                  <a:pt x="0" y="67272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6" name="Freeform 6"/>
          <p:cNvSpPr/>
          <p:nvPr/>
        </p:nvSpPr>
        <p:spPr>
          <a:xfrm>
            <a:off x="1196281" y="4577279"/>
            <a:ext cx="2120181" cy="6829237"/>
          </a:xfrm>
          <a:custGeom>
            <a:avLst/>
            <a:gdLst/>
            <a:ahLst/>
            <a:cxnLst/>
            <a:rect l="l" t="t" r="r" b="b"/>
            <a:pathLst>
              <a:path w="558402" h="1798647">
                <a:moveTo>
                  <a:pt x="135107" y="0"/>
                </a:moveTo>
                <a:lnTo>
                  <a:pt x="423296" y="0"/>
                </a:lnTo>
                <a:cubicBezTo>
                  <a:pt x="459128" y="0"/>
                  <a:pt x="493493" y="14234"/>
                  <a:pt x="518831" y="39572"/>
                </a:cubicBezTo>
                <a:cubicBezTo>
                  <a:pt x="544168" y="64909"/>
                  <a:pt x="558402" y="99274"/>
                  <a:pt x="558402" y="135107"/>
                </a:cubicBezTo>
                <a:lnTo>
                  <a:pt x="558402" y="1663540"/>
                </a:lnTo>
                <a:cubicBezTo>
                  <a:pt x="558402" y="1738157"/>
                  <a:pt x="497913" y="1798647"/>
                  <a:pt x="423296" y="1798647"/>
                </a:cubicBezTo>
                <a:lnTo>
                  <a:pt x="135107" y="1798647"/>
                </a:lnTo>
                <a:cubicBezTo>
                  <a:pt x="99274" y="1798647"/>
                  <a:pt x="64909" y="1784412"/>
                  <a:pt x="39572" y="1759075"/>
                </a:cubicBezTo>
                <a:cubicBezTo>
                  <a:pt x="14234" y="1733738"/>
                  <a:pt x="0" y="1699373"/>
                  <a:pt x="0" y="1663540"/>
                </a:cubicBezTo>
                <a:lnTo>
                  <a:pt x="0" y="135107"/>
                </a:lnTo>
                <a:cubicBezTo>
                  <a:pt x="0" y="99274"/>
                  <a:pt x="14234" y="64909"/>
                  <a:pt x="39572" y="39572"/>
                </a:cubicBezTo>
                <a:cubicBezTo>
                  <a:pt x="64909" y="14234"/>
                  <a:pt x="99274" y="0"/>
                  <a:pt x="135107" y="0"/>
                </a:cubicBezTo>
                <a:close/>
              </a:path>
            </a:pathLst>
          </a:custGeom>
          <a:gradFill flip="none" rotWithShape="1">
            <a:gsLst>
              <a:gs pos="0">
                <a:srgbClr val="0BBCC1">
                  <a:shade val="30000"/>
                  <a:satMod val="115000"/>
                </a:srgbClr>
              </a:gs>
              <a:gs pos="50000">
                <a:srgbClr val="0BBCC1">
                  <a:shade val="67500"/>
                  <a:satMod val="115000"/>
                </a:srgbClr>
              </a:gs>
              <a:gs pos="100000">
                <a:srgbClr val="0BBCC1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/>
          <a:lstStyle/>
          <a:p>
            <a:endParaRPr lang="fr-FR" noProof="0" dirty="0"/>
          </a:p>
        </p:txBody>
      </p:sp>
      <p:sp>
        <p:nvSpPr>
          <p:cNvPr id="9" name="Freeform 9"/>
          <p:cNvSpPr/>
          <p:nvPr/>
        </p:nvSpPr>
        <p:spPr>
          <a:xfrm>
            <a:off x="9144000" y="4577279"/>
            <a:ext cx="2120181" cy="6829237"/>
          </a:xfrm>
          <a:custGeom>
            <a:avLst/>
            <a:gdLst/>
            <a:ahLst/>
            <a:cxnLst/>
            <a:rect l="l" t="t" r="r" b="b"/>
            <a:pathLst>
              <a:path w="558402" h="1798647">
                <a:moveTo>
                  <a:pt x="135107" y="0"/>
                </a:moveTo>
                <a:lnTo>
                  <a:pt x="423296" y="0"/>
                </a:lnTo>
                <a:cubicBezTo>
                  <a:pt x="459128" y="0"/>
                  <a:pt x="493493" y="14234"/>
                  <a:pt x="518831" y="39572"/>
                </a:cubicBezTo>
                <a:cubicBezTo>
                  <a:pt x="544168" y="64909"/>
                  <a:pt x="558402" y="99274"/>
                  <a:pt x="558402" y="135107"/>
                </a:cubicBezTo>
                <a:lnTo>
                  <a:pt x="558402" y="1663540"/>
                </a:lnTo>
                <a:cubicBezTo>
                  <a:pt x="558402" y="1738157"/>
                  <a:pt x="497913" y="1798647"/>
                  <a:pt x="423296" y="1798647"/>
                </a:cubicBezTo>
                <a:lnTo>
                  <a:pt x="135107" y="1798647"/>
                </a:lnTo>
                <a:cubicBezTo>
                  <a:pt x="99274" y="1798647"/>
                  <a:pt x="64909" y="1784412"/>
                  <a:pt x="39572" y="1759075"/>
                </a:cubicBezTo>
                <a:cubicBezTo>
                  <a:pt x="14234" y="1733738"/>
                  <a:pt x="0" y="1699373"/>
                  <a:pt x="0" y="1663540"/>
                </a:cubicBezTo>
                <a:lnTo>
                  <a:pt x="0" y="135107"/>
                </a:lnTo>
                <a:cubicBezTo>
                  <a:pt x="0" y="99274"/>
                  <a:pt x="14234" y="64909"/>
                  <a:pt x="39572" y="39572"/>
                </a:cubicBezTo>
                <a:cubicBezTo>
                  <a:pt x="64909" y="14234"/>
                  <a:pt x="99274" y="0"/>
                  <a:pt x="135107" y="0"/>
                </a:cubicBezTo>
                <a:close/>
              </a:path>
            </a:pathLst>
          </a:custGeom>
          <a:gradFill flip="none" rotWithShape="1">
            <a:gsLst>
              <a:gs pos="0">
                <a:srgbClr val="0BBCC1">
                  <a:shade val="30000"/>
                  <a:satMod val="115000"/>
                </a:srgbClr>
              </a:gs>
              <a:gs pos="50000">
                <a:srgbClr val="0BBCC1">
                  <a:shade val="67500"/>
                  <a:satMod val="115000"/>
                </a:srgbClr>
              </a:gs>
              <a:gs pos="100000">
                <a:srgbClr val="0BBCC1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/>
          <a:lstStyle/>
          <a:p>
            <a:endParaRPr lang="fr-FR" noProof="0" dirty="0"/>
          </a:p>
        </p:txBody>
      </p:sp>
      <p:sp>
        <p:nvSpPr>
          <p:cNvPr id="15" name="TextBox 15"/>
          <p:cNvSpPr txBox="1"/>
          <p:nvPr/>
        </p:nvSpPr>
        <p:spPr>
          <a:xfrm>
            <a:off x="1028700" y="1266825"/>
            <a:ext cx="10682276" cy="2667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359"/>
              </a:lnSpc>
            </a:pPr>
            <a:r>
              <a:rPr lang="fr-FR" sz="9600" b="1" spc="-533" noProof="0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Convergence Réglementaire</a:t>
            </a:r>
            <a:endParaRPr lang="fr-FR" sz="10679" b="1" spc="-533" noProof="0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303616" y="5916058"/>
            <a:ext cx="4336456" cy="4131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fr-FR" sz="2800" b="1" noProof="0" dirty="0">
                <a:solidFill>
                  <a:schemeClr val="tx1">
                    <a:lumMod val="95000"/>
                    <a:lumOff val="5000"/>
                  </a:schemeClr>
                </a:solidFill>
                <a:latin typeface="Lato Bold"/>
                <a:ea typeface="Lato Bold"/>
                <a:cs typeface="Lato Bold"/>
                <a:sym typeface="Lato Bold"/>
              </a:rPr>
              <a:t>Synergie : L’AIDP (RGPD)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118946" y="5916058"/>
            <a:ext cx="5140354" cy="4131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fr-FR" sz="2800" b="1" noProof="0" dirty="0">
                <a:solidFill>
                  <a:schemeClr val="tx1">
                    <a:lumMod val="95000"/>
                    <a:lumOff val="5000"/>
                  </a:schemeClr>
                </a:solidFill>
                <a:latin typeface="Lato Bold"/>
                <a:ea typeface="Lato Bold"/>
                <a:cs typeface="Lato Bold"/>
                <a:sym typeface="Lato Bold"/>
              </a:rPr>
              <a:t>Zone de tension</a:t>
            </a:r>
            <a:endParaRPr lang="fr-FR" sz="2499" b="1" noProof="0" dirty="0">
              <a:solidFill>
                <a:schemeClr val="tx1">
                  <a:lumMod val="95000"/>
                  <a:lumOff val="5000"/>
                </a:schemeClr>
              </a:solidFill>
              <a:latin typeface="Lato Bold"/>
              <a:ea typeface="Lato Bold"/>
              <a:cs typeface="Lato Bold"/>
              <a:sym typeface="Lato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303614" y="6530148"/>
            <a:ext cx="4336458" cy="2585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fr-FR" sz="2400" noProof="0" dirty="0">
                <a:solidFill>
                  <a:schemeClr val="tx1">
                    <a:lumMod val="95000"/>
                    <a:lumOff val="5000"/>
                  </a:schemeClr>
                </a:solidFill>
                <a:latin typeface="Inter"/>
                <a:ea typeface="Inter"/>
                <a:sym typeface="Lato"/>
              </a:rPr>
              <a:t>Peut servir de base à l’évaluation des droits fondamentaux (IA </a:t>
            </a:r>
            <a:r>
              <a:rPr lang="fr-FR" sz="2400" noProof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Inter"/>
                <a:ea typeface="Inter"/>
                <a:sym typeface="Lato"/>
              </a:rPr>
              <a:t>Act</a:t>
            </a:r>
            <a:r>
              <a:rPr lang="fr-FR" sz="2400" noProof="0" dirty="0">
                <a:solidFill>
                  <a:schemeClr val="tx1">
                    <a:lumMod val="95000"/>
                    <a:lumOff val="5000"/>
                  </a:schemeClr>
                </a:solidFill>
                <a:latin typeface="Inter"/>
                <a:ea typeface="Inter"/>
                <a:sym typeface="Lato"/>
              </a:rPr>
              <a:t>)</a:t>
            </a:r>
          </a:p>
          <a:p>
            <a:pPr algn="l"/>
            <a:endParaRPr lang="fr-FR" sz="2400" noProof="0" dirty="0">
              <a:solidFill>
                <a:schemeClr val="tx1">
                  <a:lumMod val="95000"/>
                  <a:lumOff val="5000"/>
                </a:schemeClr>
              </a:solidFill>
              <a:latin typeface="Inter"/>
              <a:ea typeface="Inter"/>
              <a:sym typeface="Lato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2400" b="1" noProof="0" dirty="0">
                <a:solidFill>
                  <a:schemeClr val="tx1">
                    <a:lumMod val="95000"/>
                    <a:lumOff val="5000"/>
                  </a:schemeClr>
                </a:solidFill>
                <a:latin typeface="Inter"/>
                <a:ea typeface="Inter"/>
                <a:sym typeface="Lato"/>
              </a:rPr>
              <a:t>Données</a:t>
            </a:r>
            <a:r>
              <a:rPr lang="fr-FR" sz="2400" noProof="0" dirty="0">
                <a:solidFill>
                  <a:schemeClr val="tx1">
                    <a:lumMod val="95000"/>
                    <a:lumOff val="5000"/>
                  </a:schemeClr>
                </a:solidFill>
                <a:latin typeface="Inter"/>
                <a:ea typeface="Inter"/>
                <a:sym typeface="Lato"/>
              </a:rPr>
              <a:t> (RGPD)</a:t>
            </a:r>
            <a:endParaRPr lang="fr-FR" sz="1500" noProof="0" dirty="0">
              <a:solidFill>
                <a:schemeClr val="tx1">
                  <a:lumMod val="95000"/>
                  <a:lumOff val="5000"/>
                </a:schemeClr>
              </a:solidFill>
              <a:latin typeface="Lato"/>
              <a:ea typeface="Lato"/>
              <a:cs typeface="Lato"/>
              <a:sym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noProof="0" dirty="0">
                <a:solidFill>
                  <a:schemeClr val="tx1">
                    <a:lumMod val="95000"/>
                    <a:lumOff val="5000"/>
                  </a:schemeClr>
                </a:solidFill>
                <a:latin typeface="Inter"/>
                <a:ea typeface="Inter"/>
                <a:sym typeface="Lato"/>
              </a:rPr>
              <a:t>Le référencement des sources de données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118945" y="6531265"/>
            <a:ext cx="5849606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Inter"/>
                <a:ea typeface="Inter"/>
                <a:cs typeface="+mn-cs"/>
                <a:sym typeface="Lato"/>
              </a:rPr>
              <a:t>Traitement des données sensibles pour corriger les biais (interdit</a:t>
            </a:r>
            <a:r>
              <a:rPr kumimoji="0" lang="fr-FR" sz="24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Inter"/>
                <a:ea typeface="Inter"/>
                <a:cs typeface="+mn-cs"/>
                <a:sym typeface="Lato"/>
              </a:rPr>
              <a:t> par défaut par le RGPD mais autorisé sous conditions par l’IA </a:t>
            </a:r>
            <a:r>
              <a:rPr kumimoji="0" lang="fr-FR" sz="24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Inter"/>
                <a:ea typeface="Inter"/>
                <a:cs typeface="+mn-cs"/>
                <a:sym typeface="Lato"/>
              </a:rPr>
              <a:t>Act</a:t>
            </a:r>
            <a:r>
              <a:rPr kumimoji="0" lang="fr-FR" sz="24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Inter"/>
                <a:ea typeface="Inter"/>
                <a:cs typeface="+mn-cs"/>
                <a:sym typeface="Lato"/>
              </a:rPr>
              <a:t>)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Inter"/>
              <a:ea typeface="Inter"/>
              <a:cs typeface="+mn-cs"/>
              <a:sym typeface="La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Inter"/>
              <a:ea typeface="Inter"/>
              <a:cs typeface="+mn-cs"/>
              <a:sym typeface="Lato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16744586" y="2431554"/>
            <a:ext cx="3086828" cy="3086828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gradFill flip="none" rotWithShape="1">
            <a:gsLst>
              <a:gs pos="0">
                <a:srgbClr val="0BBCC1">
                  <a:shade val="30000"/>
                  <a:satMod val="115000"/>
                </a:srgbClr>
              </a:gs>
              <a:gs pos="50000">
                <a:srgbClr val="0BBCC1">
                  <a:shade val="67500"/>
                  <a:satMod val="115000"/>
                </a:srgbClr>
              </a:gs>
              <a:gs pos="100000">
                <a:srgbClr val="0BBCC1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/>
          <a:lstStyle/>
          <a:p>
            <a:endParaRPr lang="fr-FR" noProof="0" dirty="0"/>
          </a:p>
        </p:txBody>
      </p:sp>
      <p:sp>
        <p:nvSpPr>
          <p:cNvPr id="24" name="Freeform 24"/>
          <p:cNvSpPr/>
          <p:nvPr/>
        </p:nvSpPr>
        <p:spPr>
          <a:xfrm>
            <a:off x="12973324" y="-900287"/>
            <a:ext cx="1800575" cy="1800575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gradFill flip="none" rotWithShape="1">
            <a:gsLst>
              <a:gs pos="0">
                <a:srgbClr val="0BBCC1">
                  <a:shade val="30000"/>
                  <a:satMod val="115000"/>
                </a:srgbClr>
              </a:gs>
              <a:gs pos="50000">
                <a:srgbClr val="0BBCC1">
                  <a:shade val="67500"/>
                  <a:satMod val="115000"/>
                </a:srgbClr>
              </a:gs>
              <a:gs pos="100000">
                <a:srgbClr val="0BBCC1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/>
          <a:lstStyle/>
          <a:p>
            <a:endParaRPr lang="fr-FR" noProof="0" dirty="0"/>
          </a:p>
        </p:txBody>
      </p:sp>
      <p:pic>
        <p:nvPicPr>
          <p:cNvPr id="31" name="Picture 30" descr="Steel gears">
            <a:extLst>
              <a:ext uri="{FF2B5EF4-FFF2-40B4-BE49-F238E27FC236}">
                <a16:creationId xmlns:a16="http://schemas.microsoft.com/office/drawing/2014/main" id="{E522E32B-247A-4506-4FE4-208F4B2F6A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5253"/>
          <a:stretch>
            <a:fillRect/>
          </a:stretch>
        </p:blipFill>
        <p:spPr>
          <a:xfrm>
            <a:off x="9770132" y="4970461"/>
            <a:ext cx="2211401" cy="4241895"/>
          </a:xfrm>
          <a:prstGeom prst="roundRect">
            <a:avLst>
              <a:gd name="adj" fmla="val 26433"/>
            </a:avLst>
          </a:prstGeom>
        </p:spPr>
      </p:pic>
      <p:pic>
        <p:nvPicPr>
          <p:cNvPr id="33" name="Picture 32" descr="Puzzle">
            <a:extLst>
              <a:ext uri="{FF2B5EF4-FFF2-40B4-BE49-F238E27FC236}">
                <a16:creationId xmlns:a16="http://schemas.microsoft.com/office/drawing/2014/main" id="{A96062C2-0167-6898-0E1F-6EFF2C1273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1" t="764" r="56024" b="509"/>
          <a:stretch>
            <a:fillRect/>
          </a:stretch>
        </p:blipFill>
        <p:spPr>
          <a:xfrm>
            <a:off x="1822410" y="4970460"/>
            <a:ext cx="2210400" cy="4422398"/>
          </a:xfrm>
          <a:prstGeom prst="roundRect">
            <a:avLst>
              <a:gd name="adj" fmla="val 26918"/>
            </a:avLst>
          </a:prstGeom>
        </p:spPr>
      </p:pic>
      <p:pic>
        <p:nvPicPr>
          <p:cNvPr id="34" name="Picture 4">
            <a:extLst>
              <a:ext uri="{FF2B5EF4-FFF2-40B4-BE49-F238E27FC236}">
                <a16:creationId xmlns:a16="http://schemas.microsoft.com/office/drawing/2014/main" id="{AF39B28A-DBAA-4E95-BCFC-70615FBFB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0" y="8524875"/>
            <a:ext cx="333375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Hailuo_Video_Les lettres RGPD disparaissent_444662016539271173">
            <a:hlinkClick r:id="" action="ppaction://media"/>
            <a:extLst>
              <a:ext uri="{FF2B5EF4-FFF2-40B4-BE49-F238E27FC236}">
                <a16:creationId xmlns:a16="http://schemas.microsoft.com/office/drawing/2014/main" id="{E7053011-80DA-4E7F-9162-A5920B73621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040554" y="1453440"/>
            <a:ext cx="5150962" cy="2895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8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6020020" y="-825707"/>
            <a:ext cx="3708814" cy="3708814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gradFill flip="none" rotWithShape="1">
            <a:gsLst>
              <a:gs pos="0">
                <a:srgbClr val="0BBCC1">
                  <a:shade val="30000"/>
                  <a:satMod val="115000"/>
                </a:srgbClr>
              </a:gs>
              <a:gs pos="50000">
                <a:srgbClr val="0BBCC1">
                  <a:shade val="67500"/>
                  <a:satMod val="115000"/>
                </a:srgbClr>
              </a:gs>
              <a:gs pos="100000">
                <a:srgbClr val="0BBCC1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/>
          <a:lstStyle/>
          <a:p>
            <a:endParaRPr lang="fr-FR" noProof="0" dirty="0"/>
          </a:p>
        </p:txBody>
      </p:sp>
      <p:sp>
        <p:nvSpPr>
          <p:cNvPr id="2" name="Freeform 2"/>
          <p:cNvSpPr/>
          <p:nvPr/>
        </p:nvSpPr>
        <p:spPr>
          <a:xfrm rot="2700000" flipH="1" flipV="1">
            <a:off x="-2691645" y="7532897"/>
            <a:ext cx="7315200" cy="3904488"/>
          </a:xfrm>
          <a:custGeom>
            <a:avLst/>
            <a:gdLst/>
            <a:ahLst/>
            <a:cxnLst/>
            <a:rect l="l" t="t" r="r" b="b"/>
            <a:pathLst>
              <a:path w="7315200" h="3904488">
                <a:moveTo>
                  <a:pt x="7315200" y="3904488"/>
                </a:moveTo>
                <a:lnTo>
                  <a:pt x="0" y="3904488"/>
                </a:lnTo>
                <a:lnTo>
                  <a:pt x="0" y="0"/>
                </a:lnTo>
                <a:lnTo>
                  <a:pt x="7315200" y="0"/>
                </a:lnTo>
                <a:lnTo>
                  <a:pt x="7315200" y="3904488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3" name="Freeform 3"/>
          <p:cNvSpPr/>
          <p:nvPr/>
        </p:nvSpPr>
        <p:spPr>
          <a:xfrm rot="2700000">
            <a:off x="11020151" y="-2561777"/>
            <a:ext cx="12603789" cy="6727272"/>
          </a:xfrm>
          <a:custGeom>
            <a:avLst/>
            <a:gdLst/>
            <a:ahLst/>
            <a:cxnLst/>
            <a:rect l="l" t="t" r="r" b="b"/>
            <a:pathLst>
              <a:path w="12603789" h="6727272">
                <a:moveTo>
                  <a:pt x="0" y="0"/>
                </a:moveTo>
                <a:lnTo>
                  <a:pt x="12603789" y="0"/>
                </a:lnTo>
                <a:lnTo>
                  <a:pt x="12603789" y="6727272"/>
                </a:lnTo>
                <a:lnTo>
                  <a:pt x="0" y="67272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7" name="TextBox 7"/>
          <p:cNvSpPr txBox="1"/>
          <p:nvPr/>
        </p:nvSpPr>
        <p:spPr>
          <a:xfrm>
            <a:off x="1028700" y="1266825"/>
            <a:ext cx="15201900" cy="26673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359"/>
              </a:lnSpc>
            </a:pPr>
            <a:r>
              <a:rPr lang="fr-FR" sz="9600" b="1" spc="-533" noProof="0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Risque Majeur : </a:t>
            </a:r>
          </a:p>
          <a:p>
            <a:pPr>
              <a:lnSpc>
                <a:spcPts val="10359"/>
              </a:lnSpc>
            </a:pPr>
            <a:r>
              <a:rPr lang="fr-FR" sz="9600" b="1" spc="-533" noProof="0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L’Opacité</a:t>
            </a:r>
            <a:endParaRPr lang="fr-FR" sz="13000" b="1" spc="-533" noProof="0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A444D10-F6FA-C5DE-081E-4EFF1634A4A2}"/>
              </a:ext>
            </a:extLst>
          </p:cNvPr>
          <p:cNvSpPr/>
          <p:nvPr/>
        </p:nvSpPr>
        <p:spPr>
          <a:xfrm>
            <a:off x="1966192" y="5367747"/>
            <a:ext cx="3018835" cy="3581400"/>
          </a:xfrm>
          <a:prstGeom prst="rect">
            <a:avLst/>
          </a:prstGeom>
          <a:noFill/>
          <a:ln w="28575">
            <a:solidFill>
              <a:srgbClr val="0BBCC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20D5CED-007C-FBD6-5F9E-598E32474F96}"/>
              </a:ext>
            </a:extLst>
          </p:cNvPr>
          <p:cNvSpPr/>
          <p:nvPr/>
        </p:nvSpPr>
        <p:spPr>
          <a:xfrm>
            <a:off x="6290170" y="5367747"/>
            <a:ext cx="4037259" cy="3581400"/>
          </a:xfrm>
          <a:prstGeom prst="rect">
            <a:avLst/>
          </a:prstGeom>
          <a:noFill/>
          <a:ln w="28575">
            <a:solidFill>
              <a:srgbClr val="0BBCC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A7D5C2E-9991-547E-8E90-CE794DAB45A9}"/>
              </a:ext>
            </a:extLst>
          </p:cNvPr>
          <p:cNvSpPr/>
          <p:nvPr/>
        </p:nvSpPr>
        <p:spPr>
          <a:xfrm>
            <a:off x="11384610" y="5335418"/>
            <a:ext cx="4307901" cy="3581400"/>
          </a:xfrm>
          <a:prstGeom prst="rect">
            <a:avLst/>
          </a:prstGeom>
          <a:noFill/>
          <a:ln w="28575">
            <a:solidFill>
              <a:srgbClr val="0BBCC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7C0FA3C-FD3C-0A30-C5CE-00B5BCC77EA3}"/>
              </a:ext>
            </a:extLst>
          </p:cNvPr>
          <p:cNvSpPr txBox="1"/>
          <p:nvPr/>
        </p:nvSpPr>
        <p:spPr>
          <a:xfrm>
            <a:off x="2044199" y="5689670"/>
            <a:ext cx="2861618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fr-FR" sz="2800" b="1" noProof="0" dirty="0">
                <a:solidFill>
                  <a:schemeClr val="tx1">
                    <a:lumMod val="95000"/>
                    <a:lumOff val="5000"/>
                  </a:schemeClr>
                </a:solidFill>
                <a:latin typeface="Lato Bold"/>
                <a:ea typeface="Lato Bold"/>
                <a:cs typeface="Lato Bold"/>
              </a:rPr>
              <a:t>Droit d’information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E355542-87F7-4C07-E75E-9FABFBCA2C4B}"/>
              </a:ext>
            </a:extLst>
          </p:cNvPr>
          <p:cNvSpPr txBox="1"/>
          <p:nvPr/>
        </p:nvSpPr>
        <p:spPr>
          <a:xfrm>
            <a:off x="2044199" y="6932258"/>
            <a:ext cx="28753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noProof="0" dirty="0">
                <a:latin typeface="Inter"/>
                <a:cs typeface="Inter"/>
                <a:sym typeface="Inter"/>
              </a:rPr>
              <a:t>Comment expliquer le traitement ?</a:t>
            </a:r>
            <a:endParaRPr lang="fr-FR" sz="2400" noProof="0" dirty="0"/>
          </a:p>
        </p:txBody>
      </p:sp>
      <p:sp>
        <p:nvSpPr>
          <p:cNvPr id="35" name="Freeform 5">
            <a:extLst>
              <a:ext uri="{FF2B5EF4-FFF2-40B4-BE49-F238E27FC236}">
                <a16:creationId xmlns:a16="http://schemas.microsoft.com/office/drawing/2014/main" id="{FB76EA6A-A729-3120-8895-92938CABB98C}"/>
              </a:ext>
            </a:extLst>
          </p:cNvPr>
          <p:cNvSpPr/>
          <p:nvPr/>
        </p:nvSpPr>
        <p:spPr>
          <a:xfrm>
            <a:off x="1414245" y="4973635"/>
            <a:ext cx="1080000" cy="10800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gradFill flip="none" rotWithShape="1">
            <a:gsLst>
              <a:gs pos="0">
                <a:srgbClr val="0BBCC1">
                  <a:shade val="30000"/>
                  <a:satMod val="115000"/>
                </a:srgbClr>
              </a:gs>
              <a:gs pos="50000">
                <a:srgbClr val="0BBCC1">
                  <a:shade val="67500"/>
                  <a:satMod val="115000"/>
                </a:srgbClr>
              </a:gs>
              <a:gs pos="100000">
                <a:srgbClr val="0BBCC1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/>
          <a:lstStyle/>
          <a:p>
            <a:endParaRPr lang="fr-FR" noProof="0" dirty="0"/>
          </a:p>
        </p:txBody>
      </p:sp>
      <p:sp>
        <p:nvSpPr>
          <p:cNvPr id="36" name="Freeform 5">
            <a:extLst>
              <a:ext uri="{FF2B5EF4-FFF2-40B4-BE49-F238E27FC236}">
                <a16:creationId xmlns:a16="http://schemas.microsoft.com/office/drawing/2014/main" id="{AB415654-07BA-84AC-C622-124AC868A536}"/>
              </a:ext>
            </a:extLst>
          </p:cNvPr>
          <p:cNvSpPr/>
          <p:nvPr/>
        </p:nvSpPr>
        <p:spPr>
          <a:xfrm>
            <a:off x="5772156" y="4898727"/>
            <a:ext cx="1080000" cy="10800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gradFill flip="none" rotWithShape="1">
            <a:gsLst>
              <a:gs pos="0">
                <a:srgbClr val="0BBCC1">
                  <a:shade val="30000"/>
                  <a:satMod val="115000"/>
                </a:srgbClr>
              </a:gs>
              <a:gs pos="50000">
                <a:srgbClr val="0BBCC1">
                  <a:shade val="67500"/>
                  <a:satMod val="115000"/>
                </a:srgbClr>
              </a:gs>
              <a:gs pos="100000">
                <a:srgbClr val="0BBCC1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/>
          <a:lstStyle/>
          <a:p>
            <a:endParaRPr lang="fr-FR" noProof="0" dirty="0"/>
          </a:p>
        </p:txBody>
      </p:sp>
      <p:sp>
        <p:nvSpPr>
          <p:cNvPr id="38" name="Freeform 5">
            <a:extLst>
              <a:ext uri="{FF2B5EF4-FFF2-40B4-BE49-F238E27FC236}">
                <a16:creationId xmlns:a16="http://schemas.microsoft.com/office/drawing/2014/main" id="{A7C486E4-F8E9-E005-04EB-C998753B1611}"/>
              </a:ext>
            </a:extLst>
          </p:cNvPr>
          <p:cNvSpPr/>
          <p:nvPr/>
        </p:nvSpPr>
        <p:spPr>
          <a:xfrm>
            <a:off x="10888089" y="4884624"/>
            <a:ext cx="1080000" cy="10800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gradFill flip="none" rotWithShape="1">
            <a:gsLst>
              <a:gs pos="0">
                <a:srgbClr val="0BBCC1">
                  <a:shade val="30000"/>
                  <a:satMod val="115000"/>
                </a:srgbClr>
              </a:gs>
              <a:gs pos="50000">
                <a:srgbClr val="0BBCC1">
                  <a:shade val="67500"/>
                  <a:satMod val="115000"/>
                </a:srgbClr>
              </a:gs>
              <a:gs pos="100000">
                <a:srgbClr val="0BBCC1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/>
          <a:lstStyle/>
          <a:p>
            <a:endParaRPr lang="fr-FR" noProof="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61EE61E-6178-7C6D-9D28-C4E26F6E9463}"/>
              </a:ext>
            </a:extLst>
          </p:cNvPr>
          <p:cNvSpPr txBox="1"/>
          <p:nvPr/>
        </p:nvSpPr>
        <p:spPr>
          <a:xfrm>
            <a:off x="6434753" y="5689670"/>
            <a:ext cx="2576438" cy="505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fr-FR" sz="2800" b="1" noProof="0" dirty="0">
                <a:solidFill>
                  <a:schemeClr val="tx1">
                    <a:lumMod val="95000"/>
                    <a:lumOff val="5000"/>
                  </a:schemeClr>
                </a:solidFill>
                <a:latin typeface="Lato Bold"/>
                <a:ea typeface="Lato Bold"/>
                <a:cs typeface="Lato Bold"/>
              </a:rPr>
              <a:t>Explication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962FFBD-8F48-AD3D-A406-3ED6346A0452}"/>
              </a:ext>
            </a:extLst>
          </p:cNvPr>
          <p:cNvSpPr txBox="1"/>
          <p:nvPr/>
        </p:nvSpPr>
        <p:spPr>
          <a:xfrm>
            <a:off x="6341021" y="6932258"/>
            <a:ext cx="38453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0" i="0" u="none" strike="noStrike" cap="none" noProof="0" dirty="0">
                <a:latin typeface="Inter"/>
                <a:ea typeface="Inter"/>
                <a:cs typeface="Inter"/>
                <a:sym typeface="Inter"/>
              </a:rPr>
              <a:t>Souvent impossible de justifier une décision si l’algorithme est opaque</a:t>
            </a:r>
            <a:endParaRPr lang="fr-FR" sz="2400" noProof="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F185B35-0B32-3E3B-E71F-678DBE42BF03}"/>
              </a:ext>
            </a:extLst>
          </p:cNvPr>
          <p:cNvSpPr txBox="1"/>
          <p:nvPr/>
        </p:nvSpPr>
        <p:spPr>
          <a:xfrm>
            <a:off x="11745941" y="5725997"/>
            <a:ext cx="2274982" cy="5054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499"/>
              </a:lnSpc>
            </a:pPr>
            <a:r>
              <a:rPr lang="fr-FR" sz="2800" b="1" noProof="0" dirty="0">
                <a:solidFill>
                  <a:schemeClr val="tx1">
                    <a:lumMod val="95000"/>
                    <a:lumOff val="5000"/>
                  </a:schemeClr>
                </a:solidFill>
                <a:latin typeface="Lato Bold"/>
                <a:ea typeface="Lato Bold"/>
                <a:cs typeface="Lato Bold"/>
              </a:rPr>
              <a:t>Minimisation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3942456-A13A-BD32-E338-15FC93F728AA}"/>
              </a:ext>
            </a:extLst>
          </p:cNvPr>
          <p:cNvSpPr txBox="1"/>
          <p:nvPr/>
        </p:nvSpPr>
        <p:spPr>
          <a:xfrm>
            <a:off x="11463584" y="6899929"/>
            <a:ext cx="41030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0" i="0" u="none" strike="noStrike" cap="none" noProof="0" dirty="0">
                <a:latin typeface="Inter"/>
                <a:ea typeface="Inter"/>
                <a:cs typeface="Inter"/>
                <a:sym typeface="Inter"/>
              </a:rPr>
              <a:t>Difficulté à prouver que seules les données nécessaires sont utilisées</a:t>
            </a:r>
          </a:p>
        </p:txBody>
      </p:sp>
      <p:pic>
        <p:nvPicPr>
          <p:cNvPr id="46" name="Graphic 45" descr="Lock with solid fill">
            <a:extLst>
              <a:ext uri="{FF2B5EF4-FFF2-40B4-BE49-F238E27FC236}">
                <a16:creationId xmlns:a16="http://schemas.microsoft.com/office/drawing/2014/main" id="{9942C6E8-8FF7-CDB5-1865-5FBFBEAF9D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50673" y="5053381"/>
            <a:ext cx="807143" cy="807143"/>
          </a:xfrm>
          <a:prstGeom prst="rect">
            <a:avLst/>
          </a:prstGeom>
        </p:spPr>
      </p:pic>
      <p:pic>
        <p:nvPicPr>
          <p:cNvPr id="48" name="Graphic 47" descr="Network diagram with solid fill">
            <a:extLst>
              <a:ext uri="{FF2B5EF4-FFF2-40B4-BE49-F238E27FC236}">
                <a16:creationId xmlns:a16="http://schemas.microsoft.com/office/drawing/2014/main" id="{F9529278-D122-8B02-C9DF-EFE4D00284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5927686" y="4982057"/>
            <a:ext cx="830104" cy="830104"/>
          </a:xfrm>
          <a:prstGeom prst="rect">
            <a:avLst/>
          </a:prstGeom>
        </p:spPr>
      </p:pic>
      <p:pic>
        <p:nvPicPr>
          <p:cNvPr id="52" name="Graphic 51" descr="Clipboard Mixed with solid fill">
            <a:extLst>
              <a:ext uri="{FF2B5EF4-FFF2-40B4-BE49-F238E27FC236}">
                <a16:creationId xmlns:a16="http://schemas.microsoft.com/office/drawing/2014/main" id="{62871751-384F-2CB7-15C1-70522A09EB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031933" y="4969998"/>
            <a:ext cx="792311" cy="792311"/>
          </a:xfrm>
          <a:prstGeom prst="rect">
            <a:avLst/>
          </a:prstGeom>
        </p:spPr>
      </p:pic>
      <p:pic>
        <p:nvPicPr>
          <p:cNvPr id="53" name="Picture 4">
            <a:extLst>
              <a:ext uri="{FF2B5EF4-FFF2-40B4-BE49-F238E27FC236}">
                <a16:creationId xmlns:a16="http://schemas.microsoft.com/office/drawing/2014/main" id="{092EF3BD-E685-7522-6DF7-EAFBE8821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0" y="8524875"/>
            <a:ext cx="333375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>
            <a:extLst>
              <a:ext uri="{FF2B5EF4-FFF2-40B4-BE49-F238E27FC236}">
                <a16:creationId xmlns:a16="http://schemas.microsoft.com/office/drawing/2014/main" id="{422EF534-22AC-C2A9-BDF5-0176A6E93E75}"/>
              </a:ext>
            </a:extLst>
          </p:cNvPr>
          <p:cNvSpPr/>
          <p:nvPr/>
        </p:nvSpPr>
        <p:spPr>
          <a:xfrm flipH="1">
            <a:off x="1044332" y="4012624"/>
            <a:ext cx="0" cy="890232"/>
          </a:xfrm>
          <a:prstGeom prst="line">
            <a:avLst/>
          </a:prstGeom>
          <a:ln w="38100" cap="flat">
            <a:solidFill>
              <a:srgbClr val="0BBCC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 noProof="0" dirty="0"/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F9A19FAA-BB85-9E81-6887-76A5F3586B1E}"/>
              </a:ext>
            </a:extLst>
          </p:cNvPr>
          <p:cNvSpPr txBox="1"/>
          <p:nvPr/>
        </p:nvSpPr>
        <p:spPr>
          <a:xfrm>
            <a:off x="1414245" y="4041082"/>
            <a:ext cx="9617881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fr-FR" sz="2800" b="1" noProof="0" dirty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L’effet « Boite Noire » : Les réseaux de neurones profonds </a:t>
            </a:r>
            <a:r>
              <a:rPr lang="fr-FR" sz="2800" b="1" noProof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(Deep </a:t>
            </a:r>
            <a:r>
              <a:rPr lang="fr-FR" sz="2800" b="1" noProof="0" dirty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Learning) sont souvent inexplicables.</a:t>
            </a:r>
          </a:p>
        </p:txBody>
      </p:sp>
      <p:pic>
        <p:nvPicPr>
          <p:cNvPr id="8" name="Google Shape;178;p18" descr="image.png">
            <a:extLst>
              <a:ext uri="{FF2B5EF4-FFF2-40B4-BE49-F238E27FC236}">
                <a16:creationId xmlns:a16="http://schemas.microsoft.com/office/drawing/2014/main" id="{90167839-E7D4-EDD6-2E84-E411237CDE8D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3129778" y="2009000"/>
            <a:ext cx="3100822" cy="2667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9" grpId="0"/>
      <p:bldP spid="40" grpId="0"/>
      <p:bldP spid="43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46BCDB-6EC7-C879-026E-54980B6D51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F03CCE79-F385-44CF-2161-AA371FE9D622}"/>
              </a:ext>
            </a:extLst>
          </p:cNvPr>
          <p:cNvSpPr/>
          <p:nvPr/>
        </p:nvSpPr>
        <p:spPr>
          <a:xfrm>
            <a:off x="16020020" y="-825707"/>
            <a:ext cx="3708814" cy="3708814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gradFill flip="none" rotWithShape="1">
            <a:gsLst>
              <a:gs pos="0">
                <a:srgbClr val="0BBCC1">
                  <a:shade val="30000"/>
                  <a:satMod val="115000"/>
                </a:srgbClr>
              </a:gs>
              <a:gs pos="50000">
                <a:srgbClr val="0BBCC1">
                  <a:shade val="67500"/>
                  <a:satMod val="115000"/>
                </a:srgbClr>
              </a:gs>
              <a:gs pos="100000">
                <a:srgbClr val="0BBCC1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/>
          <a:lstStyle/>
          <a:p>
            <a:endParaRPr lang="fr-FR" noProof="0" dirty="0"/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0907B006-3951-22B7-9DF2-CC3C765C840B}"/>
              </a:ext>
            </a:extLst>
          </p:cNvPr>
          <p:cNvSpPr/>
          <p:nvPr/>
        </p:nvSpPr>
        <p:spPr>
          <a:xfrm rot="2700000" flipH="1" flipV="1">
            <a:off x="-2659882" y="7475928"/>
            <a:ext cx="7315200" cy="3904488"/>
          </a:xfrm>
          <a:custGeom>
            <a:avLst/>
            <a:gdLst/>
            <a:ahLst/>
            <a:cxnLst/>
            <a:rect l="l" t="t" r="r" b="b"/>
            <a:pathLst>
              <a:path w="7315200" h="3904488">
                <a:moveTo>
                  <a:pt x="7315200" y="3904488"/>
                </a:moveTo>
                <a:lnTo>
                  <a:pt x="0" y="3904488"/>
                </a:lnTo>
                <a:lnTo>
                  <a:pt x="0" y="0"/>
                </a:lnTo>
                <a:lnTo>
                  <a:pt x="7315200" y="0"/>
                </a:lnTo>
                <a:lnTo>
                  <a:pt x="7315200" y="3904488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FFF18FDD-88FD-66F6-047D-64C25F30571C}"/>
              </a:ext>
            </a:extLst>
          </p:cNvPr>
          <p:cNvSpPr/>
          <p:nvPr/>
        </p:nvSpPr>
        <p:spPr>
          <a:xfrm rot="2700000">
            <a:off x="11020151" y="-2561777"/>
            <a:ext cx="12603789" cy="6727272"/>
          </a:xfrm>
          <a:custGeom>
            <a:avLst/>
            <a:gdLst/>
            <a:ahLst/>
            <a:cxnLst/>
            <a:rect l="l" t="t" r="r" b="b"/>
            <a:pathLst>
              <a:path w="12603789" h="6727272">
                <a:moveTo>
                  <a:pt x="0" y="0"/>
                </a:moveTo>
                <a:lnTo>
                  <a:pt x="12603789" y="0"/>
                </a:lnTo>
                <a:lnTo>
                  <a:pt x="12603789" y="6727272"/>
                </a:lnTo>
                <a:lnTo>
                  <a:pt x="0" y="67272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D8FE8E49-1D15-676F-37CE-C5F2776914DE}"/>
              </a:ext>
            </a:extLst>
          </p:cNvPr>
          <p:cNvSpPr txBox="1"/>
          <p:nvPr/>
        </p:nvSpPr>
        <p:spPr>
          <a:xfrm>
            <a:off x="1028700" y="1266825"/>
            <a:ext cx="15201900" cy="26673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359"/>
              </a:lnSpc>
            </a:pPr>
            <a:r>
              <a:rPr lang="fr-FR" sz="9600" b="1" spc="-533" noProof="0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Risque Majeur : </a:t>
            </a:r>
          </a:p>
          <a:p>
            <a:pPr>
              <a:lnSpc>
                <a:spcPts val="10359"/>
              </a:lnSpc>
            </a:pPr>
            <a:r>
              <a:rPr lang="fr-FR" sz="9600" b="1" spc="-533" noProof="0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Biais &amp; Discriminations</a:t>
            </a:r>
            <a:endParaRPr lang="fr-FR" sz="13000" b="1" spc="-533" noProof="0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2E33753-AD55-080B-66AA-0F9B079EAE65}"/>
              </a:ext>
            </a:extLst>
          </p:cNvPr>
          <p:cNvGrpSpPr/>
          <p:nvPr/>
        </p:nvGrpSpPr>
        <p:grpSpPr>
          <a:xfrm>
            <a:off x="1414245" y="4257634"/>
            <a:ext cx="4835946" cy="4463573"/>
            <a:chOff x="1414245" y="4215988"/>
            <a:chExt cx="4835946" cy="446357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3537267-3D16-2343-9EDC-36B9F987E6FA}"/>
                </a:ext>
              </a:extLst>
            </p:cNvPr>
            <p:cNvSpPr/>
            <p:nvPr/>
          </p:nvSpPr>
          <p:spPr>
            <a:xfrm>
              <a:off x="1966191" y="4610100"/>
              <a:ext cx="4284000" cy="4038600"/>
            </a:xfrm>
            <a:prstGeom prst="rect">
              <a:avLst/>
            </a:prstGeom>
            <a:noFill/>
            <a:ln w="28575">
              <a:solidFill>
                <a:srgbClr val="0BBCC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noProof="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E970094-42CC-B3D3-7D8D-B23DE14D271A}"/>
                </a:ext>
              </a:extLst>
            </p:cNvPr>
            <p:cNvSpPr txBox="1"/>
            <p:nvPr/>
          </p:nvSpPr>
          <p:spPr>
            <a:xfrm>
              <a:off x="2321516" y="4775524"/>
              <a:ext cx="3813403" cy="954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499"/>
                </a:lnSpc>
              </a:pPr>
              <a:r>
                <a:rPr lang="fr-FR" sz="2800" b="1" noProof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 Bold"/>
                  <a:ea typeface="Lato Bold"/>
                  <a:cs typeface="Lato Bold"/>
                </a:rPr>
                <a:t>Données d’entrainement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ED5DD7A-9884-5269-2AA1-C3DC0D3C5E03}"/>
                </a:ext>
              </a:extLst>
            </p:cNvPr>
            <p:cNvSpPr txBox="1"/>
            <p:nvPr/>
          </p:nvSpPr>
          <p:spPr>
            <a:xfrm>
              <a:off x="2057400" y="5817239"/>
              <a:ext cx="4192791" cy="28623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400" b="0" i="0" u="none" strike="noStrike" cap="none" noProof="0" dirty="0">
                  <a:latin typeface="Inter"/>
                  <a:ea typeface="Inter"/>
                  <a:cs typeface="Inter"/>
                  <a:sym typeface="Inter"/>
                </a:rPr>
                <a:t>Manque de représentativité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-FR" sz="2400" noProof="0" dirty="0">
                <a:latin typeface="Inter"/>
                <a:ea typeface="Inter"/>
                <a:cs typeface="Inter"/>
                <a:sym typeface="Inter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400" b="0" i="0" u="none" strike="noStrike" cap="none" noProof="0" dirty="0">
                  <a:latin typeface="Inter"/>
                  <a:ea typeface="Inter"/>
                  <a:cs typeface="Inter"/>
                  <a:sym typeface="Inter"/>
                </a:rPr>
                <a:t>Reflet de préjugés historiques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-FR" sz="2400" noProof="0" dirty="0">
                <a:latin typeface="Inter"/>
                <a:ea typeface="Inter"/>
                <a:cs typeface="Inter"/>
                <a:sym typeface="Inter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-FR" sz="2400" noProof="0" dirty="0">
                <a:latin typeface="Inter"/>
                <a:ea typeface="Inter"/>
                <a:cs typeface="Inter"/>
                <a:sym typeface="Inter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b="0" i="0" u="none" strike="noStrike" cap="none" noProof="0" dirty="0">
                  <a:latin typeface="Inter"/>
                  <a:ea typeface="Inter"/>
                  <a:cs typeface="Inter"/>
                  <a:sym typeface="Inter"/>
                </a:rPr>
                <a:t>Ex : Reconnaissance faciale moins performante sur certain type de peau</a:t>
              </a:r>
            </a:p>
          </p:txBody>
        </p:sp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EE65A887-8E65-F023-7EB2-A3C55C85A597}"/>
                </a:ext>
              </a:extLst>
            </p:cNvPr>
            <p:cNvSpPr/>
            <p:nvPr/>
          </p:nvSpPr>
          <p:spPr>
            <a:xfrm>
              <a:off x="1414245" y="4215988"/>
              <a:ext cx="1080000" cy="10800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BBCC1">
                    <a:shade val="30000"/>
                    <a:satMod val="115000"/>
                  </a:srgbClr>
                </a:gs>
                <a:gs pos="50000">
                  <a:srgbClr val="0BBCC1">
                    <a:shade val="67500"/>
                    <a:satMod val="115000"/>
                  </a:srgbClr>
                </a:gs>
                <a:gs pos="100000">
                  <a:srgbClr val="0BBCC1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txBody>
            <a:bodyPr/>
            <a:lstStyle/>
            <a:p>
              <a:endParaRPr lang="fr-FR" noProof="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92CEF87-71C8-F331-CD6F-0C51043596AB}"/>
              </a:ext>
            </a:extLst>
          </p:cNvPr>
          <p:cNvGrpSpPr/>
          <p:nvPr/>
        </p:nvGrpSpPr>
        <p:grpSpPr>
          <a:xfrm>
            <a:off x="6563480" y="4257634"/>
            <a:ext cx="4928121" cy="4497181"/>
            <a:chOff x="6349478" y="4215988"/>
            <a:chExt cx="4928121" cy="449718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B5554A0-0DBB-0EAC-A63B-B4E984AA1A77}"/>
                </a:ext>
              </a:extLst>
            </p:cNvPr>
            <p:cNvSpPr/>
            <p:nvPr/>
          </p:nvSpPr>
          <p:spPr>
            <a:xfrm>
              <a:off x="6901425" y="4610100"/>
              <a:ext cx="4284967" cy="4038600"/>
            </a:xfrm>
            <a:prstGeom prst="rect">
              <a:avLst/>
            </a:prstGeom>
            <a:noFill/>
            <a:ln w="28575">
              <a:solidFill>
                <a:srgbClr val="0BBCC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noProof="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E52DC34-A3F0-63E7-E077-3808660A39DD}"/>
                </a:ext>
              </a:extLst>
            </p:cNvPr>
            <p:cNvSpPr txBox="1"/>
            <p:nvPr/>
          </p:nvSpPr>
          <p:spPr>
            <a:xfrm>
              <a:off x="7697583" y="4747215"/>
              <a:ext cx="2554222" cy="954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499"/>
                </a:lnSpc>
              </a:pPr>
              <a:r>
                <a:rPr lang="fr-FR" sz="2800" b="1" noProof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 Bold"/>
                  <a:ea typeface="Lato Bold"/>
                  <a:cs typeface="Lato Bold"/>
                </a:rPr>
                <a:t>Biais de conception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728C6DA-7522-8D40-0BA0-D762E24836E6}"/>
                </a:ext>
              </a:extLst>
            </p:cNvPr>
            <p:cNvSpPr txBox="1"/>
            <p:nvPr/>
          </p:nvSpPr>
          <p:spPr>
            <a:xfrm>
              <a:off x="6992632" y="5850847"/>
              <a:ext cx="4284967" cy="28623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400" b="0" i="0" u="none" strike="noStrike" cap="none" noProof="0" dirty="0">
                  <a:latin typeface="Inter"/>
                  <a:ea typeface="Inter"/>
                  <a:cs typeface="Inter"/>
                  <a:sym typeface="Inter"/>
                </a:rPr>
                <a:t>Choix des variables ou des objectifs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-FR" sz="2400" noProof="0" dirty="0">
                <a:latin typeface="Inter"/>
                <a:ea typeface="Inter"/>
                <a:cs typeface="Inter"/>
                <a:sym typeface="Inter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400" b="0" i="0" u="none" strike="noStrike" cap="none" noProof="0" dirty="0">
                  <a:latin typeface="Inter"/>
                  <a:ea typeface="Inter"/>
                  <a:cs typeface="Inter"/>
                  <a:sym typeface="Inter"/>
                </a:rPr>
                <a:t>Optimisation par les développeurs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-FR" sz="2400" noProof="0" dirty="0">
                <a:latin typeface="Inter"/>
                <a:ea typeface="Inter"/>
                <a:cs typeface="Inter"/>
                <a:sym typeface="Inter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b="0" i="0" u="none" strike="noStrike" cap="none" noProof="0" dirty="0">
                  <a:latin typeface="Inter"/>
                  <a:ea typeface="Inter"/>
                  <a:cs typeface="Inter"/>
                  <a:sym typeface="Inter"/>
                </a:rPr>
                <a:t>Ex : Amazon CV Tool pénalisant les femmes</a:t>
              </a:r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B57E5837-159D-0BE7-AACF-044AA0E64B59}"/>
                </a:ext>
              </a:extLst>
            </p:cNvPr>
            <p:cNvSpPr/>
            <p:nvPr/>
          </p:nvSpPr>
          <p:spPr>
            <a:xfrm>
              <a:off x="6349478" y="4215988"/>
              <a:ext cx="1080000" cy="10800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BBCC1">
                    <a:shade val="30000"/>
                    <a:satMod val="115000"/>
                  </a:srgbClr>
                </a:gs>
                <a:gs pos="50000">
                  <a:srgbClr val="0BBCC1">
                    <a:shade val="67500"/>
                    <a:satMod val="115000"/>
                  </a:srgbClr>
                </a:gs>
                <a:gs pos="100000">
                  <a:srgbClr val="0BBCC1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txBody>
            <a:bodyPr/>
            <a:lstStyle/>
            <a:p>
              <a:endParaRPr lang="fr-FR" noProof="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A6B3D48-0200-8001-AEC1-4073B7A27FD6}"/>
              </a:ext>
            </a:extLst>
          </p:cNvPr>
          <p:cNvGrpSpPr/>
          <p:nvPr/>
        </p:nvGrpSpPr>
        <p:grpSpPr>
          <a:xfrm>
            <a:off x="11941317" y="4337380"/>
            <a:ext cx="4699518" cy="4417435"/>
            <a:chOff x="11941317" y="4337380"/>
            <a:chExt cx="4699518" cy="441743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817E57F-7224-AE91-8ED4-FE1F6D240E1A}"/>
                </a:ext>
              </a:extLst>
            </p:cNvPr>
            <p:cNvSpPr/>
            <p:nvPr/>
          </p:nvSpPr>
          <p:spPr>
            <a:xfrm>
              <a:off x="12356835" y="4651746"/>
              <a:ext cx="4284000" cy="4038600"/>
            </a:xfrm>
            <a:prstGeom prst="rect">
              <a:avLst/>
            </a:prstGeom>
            <a:noFill/>
            <a:ln w="28575">
              <a:solidFill>
                <a:srgbClr val="0BBCC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noProof="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5B82F23-E2F8-8225-09E6-883E7F759288}"/>
                </a:ext>
              </a:extLst>
            </p:cNvPr>
            <p:cNvSpPr txBox="1"/>
            <p:nvPr/>
          </p:nvSpPr>
          <p:spPr>
            <a:xfrm>
              <a:off x="12829922" y="4764731"/>
              <a:ext cx="3771224" cy="505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499"/>
                </a:lnSpc>
              </a:pPr>
              <a:r>
                <a:rPr lang="fr-FR" sz="2800" b="1" noProof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 Bold"/>
                  <a:ea typeface="Lato Bold"/>
                  <a:cs typeface="Lato Bold"/>
                </a:rPr>
                <a:t>Boucles de rétroaction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7919175-E36B-E4B2-E5E4-FD81EA65CAD4}"/>
                </a:ext>
              </a:extLst>
            </p:cNvPr>
            <p:cNvSpPr txBox="1"/>
            <p:nvPr/>
          </p:nvSpPr>
          <p:spPr>
            <a:xfrm>
              <a:off x="12448043" y="5892493"/>
              <a:ext cx="4192791" cy="28623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400" b="0" i="0" u="none" strike="noStrike" cap="none" noProof="0" dirty="0">
                  <a:latin typeface="Inter"/>
                  <a:ea typeface="Inter"/>
                  <a:cs typeface="Inter"/>
                  <a:sym typeface="Inter"/>
                </a:rPr>
                <a:t>L’IA renforce les préjugés en influençant les futures données collectées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-FR" sz="2400" noProof="0" dirty="0">
                <a:latin typeface="Inter"/>
                <a:ea typeface="Inter"/>
                <a:cs typeface="Inter"/>
                <a:sym typeface="Inter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-FR" sz="2400" noProof="0" dirty="0">
                <a:latin typeface="Inter"/>
                <a:ea typeface="Inter"/>
                <a:cs typeface="Inter"/>
                <a:sym typeface="Inter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-FR" sz="2400" noProof="0" dirty="0">
                <a:latin typeface="Inter"/>
                <a:ea typeface="Inter"/>
                <a:cs typeface="Inter"/>
                <a:sym typeface="Inter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b="0" i="0" u="none" strike="noStrike" cap="none" noProof="0" dirty="0">
                  <a:latin typeface="Inter"/>
                  <a:ea typeface="Inter"/>
                  <a:cs typeface="Inter"/>
                  <a:sym typeface="Inter"/>
                </a:rPr>
                <a:t>Ex : police prédictive ciblant toujours les mêmes zones</a:t>
              </a:r>
            </a:p>
          </p:txBody>
        </p:sp>
        <p:pic>
          <p:nvPicPr>
            <p:cNvPr id="15" name="Graphic 14" descr="Magnifying glass with solid fill">
              <a:extLst>
                <a:ext uri="{FF2B5EF4-FFF2-40B4-BE49-F238E27FC236}">
                  <a16:creationId xmlns:a16="http://schemas.microsoft.com/office/drawing/2014/main" id="{ADDD7CC8-983A-4DD8-190D-374918460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11941317" y="4337380"/>
              <a:ext cx="807143" cy="807143"/>
            </a:xfrm>
            <a:prstGeom prst="rect">
              <a:avLst/>
            </a:prstGeom>
          </p:spPr>
        </p:pic>
      </p:grpSp>
      <p:pic>
        <p:nvPicPr>
          <p:cNvPr id="57" name="Picture 4">
            <a:extLst>
              <a:ext uri="{FF2B5EF4-FFF2-40B4-BE49-F238E27FC236}">
                <a16:creationId xmlns:a16="http://schemas.microsoft.com/office/drawing/2014/main" id="{863664B6-22F8-2C94-37C4-649E02E67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0" y="8524875"/>
            <a:ext cx="333375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Google Shape;205;p19" descr="image.png">
            <a:extLst>
              <a:ext uri="{FF2B5EF4-FFF2-40B4-BE49-F238E27FC236}">
                <a16:creationId xmlns:a16="http://schemas.microsoft.com/office/drawing/2014/main" id="{95B7CA2A-EEBF-305D-8F92-DA04CC8562D3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13707" y="4515289"/>
            <a:ext cx="40005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6;p19" descr="image.png">
            <a:extLst>
              <a:ext uri="{FF2B5EF4-FFF2-40B4-BE49-F238E27FC236}">
                <a16:creationId xmlns:a16="http://schemas.microsoft.com/office/drawing/2014/main" id="{0BCAEA99-78F7-0F82-0039-BFA50EDA9D1A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913462" y="4560261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Freeform 5">
            <a:extLst>
              <a:ext uri="{FF2B5EF4-FFF2-40B4-BE49-F238E27FC236}">
                <a16:creationId xmlns:a16="http://schemas.microsoft.com/office/drawing/2014/main" id="{82F9124B-A1A8-D93A-7351-019BBE537F40}"/>
              </a:ext>
            </a:extLst>
          </p:cNvPr>
          <p:cNvSpPr/>
          <p:nvPr/>
        </p:nvSpPr>
        <p:spPr>
          <a:xfrm>
            <a:off x="11917011" y="4136976"/>
            <a:ext cx="1080000" cy="10800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gradFill flip="none" rotWithShape="1">
            <a:gsLst>
              <a:gs pos="0">
                <a:srgbClr val="0BBCC1">
                  <a:shade val="30000"/>
                  <a:satMod val="115000"/>
                </a:srgbClr>
              </a:gs>
              <a:gs pos="50000">
                <a:srgbClr val="0BBCC1">
                  <a:shade val="67500"/>
                  <a:satMod val="115000"/>
                </a:srgbClr>
              </a:gs>
              <a:gs pos="100000">
                <a:srgbClr val="0BBCC1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/>
          <a:lstStyle/>
          <a:p>
            <a:endParaRPr lang="fr-FR" noProof="0" dirty="0"/>
          </a:p>
        </p:txBody>
      </p:sp>
      <p:pic>
        <p:nvPicPr>
          <p:cNvPr id="21" name="Google Shape;207;p19" descr="image.png">
            <a:extLst>
              <a:ext uri="{FF2B5EF4-FFF2-40B4-BE49-F238E27FC236}">
                <a16:creationId xmlns:a16="http://schemas.microsoft.com/office/drawing/2014/main" id="{649249A4-9944-524E-E9C6-495675F24199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2187424" y="4469217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48805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700000" flipH="1" flipV="1">
            <a:off x="-2691645" y="7532897"/>
            <a:ext cx="7315200" cy="3904488"/>
          </a:xfrm>
          <a:custGeom>
            <a:avLst/>
            <a:gdLst/>
            <a:ahLst/>
            <a:cxnLst/>
            <a:rect l="l" t="t" r="r" b="b"/>
            <a:pathLst>
              <a:path w="7315200" h="3904488">
                <a:moveTo>
                  <a:pt x="7315200" y="3904488"/>
                </a:moveTo>
                <a:lnTo>
                  <a:pt x="0" y="3904488"/>
                </a:lnTo>
                <a:lnTo>
                  <a:pt x="0" y="0"/>
                </a:lnTo>
                <a:lnTo>
                  <a:pt x="7315200" y="0"/>
                </a:lnTo>
                <a:lnTo>
                  <a:pt x="7315200" y="3904488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7" name="Freeform 7"/>
          <p:cNvSpPr/>
          <p:nvPr/>
        </p:nvSpPr>
        <p:spPr>
          <a:xfrm>
            <a:off x="17309345" y="9182100"/>
            <a:ext cx="1800575" cy="1800575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gradFill flip="none" rotWithShape="1">
            <a:gsLst>
              <a:gs pos="0">
                <a:srgbClr val="00A8AD">
                  <a:shade val="30000"/>
                  <a:satMod val="115000"/>
                </a:srgbClr>
              </a:gs>
              <a:gs pos="50000">
                <a:srgbClr val="00A8AD">
                  <a:shade val="67500"/>
                  <a:satMod val="115000"/>
                </a:srgbClr>
              </a:gs>
              <a:gs pos="100000">
                <a:srgbClr val="00A8AD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/>
          <a:lstStyle/>
          <a:p>
            <a:endParaRPr lang="fr-FR" noProof="0" dirty="0"/>
          </a:p>
        </p:txBody>
      </p:sp>
      <p:sp>
        <p:nvSpPr>
          <p:cNvPr id="9" name="Freeform 9"/>
          <p:cNvSpPr/>
          <p:nvPr/>
        </p:nvSpPr>
        <p:spPr>
          <a:xfrm rot="2700000">
            <a:off x="11020151" y="-2561777"/>
            <a:ext cx="12603789" cy="6727272"/>
          </a:xfrm>
          <a:custGeom>
            <a:avLst/>
            <a:gdLst/>
            <a:ahLst/>
            <a:cxnLst/>
            <a:rect l="l" t="t" r="r" b="b"/>
            <a:pathLst>
              <a:path w="12603789" h="6727272">
                <a:moveTo>
                  <a:pt x="0" y="0"/>
                </a:moveTo>
                <a:lnTo>
                  <a:pt x="12603789" y="0"/>
                </a:lnTo>
                <a:lnTo>
                  <a:pt x="12603789" y="6727272"/>
                </a:lnTo>
                <a:lnTo>
                  <a:pt x="0" y="67272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20" name="TextBox 4">
            <a:extLst>
              <a:ext uri="{FF2B5EF4-FFF2-40B4-BE49-F238E27FC236}">
                <a16:creationId xmlns:a16="http://schemas.microsoft.com/office/drawing/2014/main" id="{1788D879-A727-46A3-634C-B5FC22A70F46}"/>
              </a:ext>
            </a:extLst>
          </p:cNvPr>
          <p:cNvSpPr txBox="1"/>
          <p:nvPr/>
        </p:nvSpPr>
        <p:spPr>
          <a:xfrm>
            <a:off x="1028699" y="1266825"/>
            <a:ext cx="16497299" cy="133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359"/>
              </a:lnSpc>
            </a:pPr>
            <a:r>
              <a:rPr lang="fr-FR" sz="9600" b="1" spc="-533" noProof="0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Ecosystème du DPO</a:t>
            </a:r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id="{97600641-AAB4-2671-7513-3EDA0001C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0" y="8524875"/>
            <a:ext cx="333375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 descr="Une image contenant texte, capture d’écran">
            <a:extLst>
              <a:ext uri="{FF2B5EF4-FFF2-40B4-BE49-F238E27FC236}">
                <a16:creationId xmlns:a16="http://schemas.microsoft.com/office/drawing/2014/main" id="{76689893-7C41-EEA2-1973-9DB6829711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2252" y="2364377"/>
            <a:ext cx="13804170" cy="75356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0406E7-E6A5-53DC-2125-D49D649EC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42B5546-6C35-0208-8490-2D7546A61CD4}"/>
              </a:ext>
            </a:extLst>
          </p:cNvPr>
          <p:cNvSpPr/>
          <p:nvPr/>
        </p:nvSpPr>
        <p:spPr>
          <a:xfrm rot="2700000" flipH="1" flipV="1">
            <a:off x="-2691645" y="7532897"/>
            <a:ext cx="7315200" cy="3904488"/>
          </a:xfrm>
          <a:custGeom>
            <a:avLst/>
            <a:gdLst/>
            <a:ahLst/>
            <a:cxnLst/>
            <a:rect l="l" t="t" r="r" b="b"/>
            <a:pathLst>
              <a:path w="7315200" h="3904488">
                <a:moveTo>
                  <a:pt x="7315200" y="3904488"/>
                </a:moveTo>
                <a:lnTo>
                  <a:pt x="0" y="3904488"/>
                </a:lnTo>
                <a:lnTo>
                  <a:pt x="0" y="0"/>
                </a:lnTo>
                <a:lnTo>
                  <a:pt x="7315200" y="0"/>
                </a:lnTo>
                <a:lnTo>
                  <a:pt x="7315200" y="3904488"/>
                </a:lnTo>
                <a:close/>
              </a:path>
            </a:pathLst>
          </a:custGeom>
          <a:blipFill>
            <a:blip r:embed="rId4">
              <a:alphaModFix amt="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ADD7B56B-6A91-B894-FF40-96F17C57E41A}"/>
              </a:ext>
            </a:extLst>
          </p:cNvPr>
          <p:cNvSpPr/>
          <p:nvPr/>
        </p:nvSpPr>
        <p:spPr>
          <a:xfrm rot="2700000">
            <a:off x="11020151" y="-2561777"/>
            <a:ext cx="12603789" cy="6727272"/>
          </a:xfrm>
          <a:custGeom>
            <a:avLst/>
            <a:gdLst/>
            <a:ahLst/>
            <a:cxnLst/>
            <a:rect l="l" t="t" r="r" b="b"/>
            <a:pathLst>
              <a:path w="12603789" h="6727272">
                <a:moveTo>
                  <a:pt x="0" y="0"/>
                </a:moveTo>
                <a:lnTo>
                  <a:pt x="12603789" y="0"/>
                </a:lnTo>
                <a:lnTo>
                  <a:pt x="12603789" y="6727272"/>
                </a:lnTo>
                <a:lnTo>
                  <a:pt x="0" y="67272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F72A540C-8BCD-42C1-4934-12516F2E29F7}"/>
              </a:ext>
            </a:extLst>
          </p:cNvPr>
          <p:cNvSpPr txBox="1"/>
          <p:nvPr/>
        </p:nvSpPr>
        <p:spPr>
          <a:xfrm>
            <a:off x="1028700" y="1266825"/>
            <a:ext cx="1529842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fr-FR" sz="9600" b="1" noProof="0" dirty="0">
                <a:solidFill>
                  <a:schemeClr val="tx1">
                    <a:lumMod val="95000"/>
                    <a:lumOff val="5000"/>
                  </a:schemeClr>
                </a:solidFill>
                <a:latin typeface="Inter"/>
                <a:ea typeface="Inter"/>
                <a:cs typeface="Inter"/>
                <a:sym typeface="Inter"/>
              </a:rPr>
              <a:t>Le Profil Hybride du DPO</a:t>
            </a:r>
          </a:p>
        </p:txBody>
      </p:sp>
      <p:sp>
        <p:nvSpPr>
          <p:cNvPr id="32" name="Freeform 5">
            <a:extLst>
              <a:ext uri="{FF2B5EF4-FFF2-40B4-BE49-F238E27FC236}">
                <a16:creationId xmlns:a16="http://schemas.microsoft.com/office/drawing/2014/main" id="{D2C3E963-EAF8-6059-AB5E-68C3596F8E0D}"/>
              </a:ext>
            </a:extLst>
          </p:cNvPr>
          <p:cNvSpPr/>
          <p:nvPr/>
        </p:nvSpPr>
        <p:spPr>
          <a:xfrm>
            <a:off x="16744586" y="4549593"/>
            <a:ext cx="3086828" cy="3086828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gradFill flip="none" rotWithShape="1">
            <a:gsLst>
              <a:gs pos="0">
                <a:srgbClr val="0BBCC1">
                  <a:shade val="30000"/>
                  <a:satMod val="115000"/>
                </a:srgbClr>
              </a:gs>
              <a:gs pos="50000">
                <a:srgbClr val="0BBCC1">
                  <a:shade val="67500"/>
                  <a:satMod val="115000"/>
                </a:srgbClr>
              </a:gs>
              <a:gs pos="100000">
                <a:srgbClr val="0BBCC1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/>
          <a:lstStyle/>
          <a:p>
            <a:endParaRPr lang="fr-FR" noProof="0" dirty="0"/>
          </a:p>
        </p:txBody>
      </p:sp>
      <p:sp>
        <p:nvSpPr>
          <p:cNvPr id="33" name="Freeform 5">
            <a:extLst>
              <a:ext uri="{FF2B5EF4-FFF2-40B4-BE49-F238E27FC236}">
                <a16:creationId xmlns:a16="http://schemas.microsoft.com/office/drawing/2014/main" id="{312C9AC0-B41C-23AF-F80E-9041C57CF863}"/>
              </a:ext>
            </a:extLst>
          </p:cNvPr>
          <p:cNvSpPr/>
          <p:nvPr/>
        </p:nvSpPr>
        <p:spPr>
          <a:xfrm>
            <a:off x="-1447800" y="-1361152"/>
            <a:ext cx="3086828" cy="3086828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gradFill flip="none" rotWithShape="1">
            <a:gsLst>
              <a:gs pos="0">
                <a:srgbClr val="0BBCC1">
                  <a:shade val="30000"/>
                  <a:satMod val="115000"/>
                </a:srgbClr>
              </a:gs>
              <a:gs pos="50000">
                <a:srgbClr val="0BBCC1">
                  <a:shade val="67500"/>
                  <a:satMod val="115000"/>
                </a:srgbClr>
              </a:gs>
              <a:gs pos="100000">
                <a:srgbClr val="0BBCC1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/>
          <a:lstStyle/>
          <a:p>
            <a:endParaRPr lang="fr-FR" noProof="0" dirty="0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D8E222CE-C63F-026E-8A48-8C0BE188D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0" y="8524875"/>
            <a:ext cx="333375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 descr="Une image contenant texte, Police, capture d’écran, triangle&#10;&#10;Description générée automatiquement">
            <a:extLst>
              <a:ext uri="{FF2B5EF4-FFF2-40B4-BE49-F238E27FC236}">
                <a16:creationId xmlns:a16="http://schemas.microsoft.com/office/drawing/2014/main" id="{97D34B17-D966-D141-C136-AD04D7B65E3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859" y="2860766"/>
            <a:ext cx="9297383" cy="7001691"/>
          </a:xfrm>
          <a:prstGeom prst="rect">
            <a:avLst/>
          </a:prstGeom>
        </p:spPr>
      </p:pic>
      <p:pic>
        <p:nvPicPr>
          <p:cNvPr id="14" name="Hailuo_Video_une loupe avec DPO marquée sur_445020751023616001">
            <a:hlinkClick r:id="" action="ppaction://media"/>
            <a:extLst>
              <a:ext uri="{FF2B5EF4-FFF2-40B4-BE49-F238E27FC236}">
                <a16:creationId xmlns:a16="http://schemas.microsoft.com/office/drawing/2014/main" id="{DADB62FF-6678-A544-6498-7C0C54ECE35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284216" y="6447256"/>
            <a:ext cx="2543188" cy="142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3860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7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9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8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8|1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605</Words>
  <Application>Microsoft Office PowerPoint</Application>
  <PresentationFormat>Personnalisé</PresentationFormat>
  <Paragraphs>102</Paragraphs>
  <Slides>11</Slides>
  <Notes>0</Notes>
  <HiddenSlides>0</HiddenSlides>
  <MMClips>2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20" baseType="lpstr">
      <vt:lpstr>Lato</vt:lpstr>
      <vt:lpstr>Arial</vt:lpstr>
      <vt:lpstr>Lato Bold</vt:lpstr>
      <vt:lpstr>Playfair Display</vt:lpstr>
      <vt:lpstr>Outfit</vt:lpstr>
      <vt:lpstr>Calibri</vt:lpstr>
      <vt:lpstr>Open Sans Bold</vt:lpstr>
      <vt:lpstr>Inter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Camille MURADOR</dc:creator>
  <cp:lastModifiedBy>Stéphane NASSOY</cp:lastModifiedBy>
  <cp:revision>11</cp:revision>
  <dcterms:created xsi:type="dcterms:W3CDTF">2006-08-16T00:00:00Z</dcterms:created>
  <dcterms:modified xsi:type="dcterms:W3CDTF">2025-12-11T08:35:01Z</dcterms:modified>
  <dc:identifier>DAG5-heQTNw</dc:identifier>
</cp:coreProperties>
</file>