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97AA"/>
    <a:srgbClr val="D66013"/>
    <a:srgbClr val="00A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A46A-E7A0-48DF-9673-2159F1767B7A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83EDD-03D1-4CBC-8842-50F3F5927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3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119AF-0D73-4099-BB36-B98ACB1B0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3D4C8E-E55F-4529-A4DC-3DCE93A0C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DC6230-1092-4A1F-A46C-AC3592D2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814FCE-F766-495E-B448-B3694109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F714B7-A5BB-4F20-8022-44AD96A0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08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9B437-F8FE-4C5A-AED4-A36ACDFB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F7CED8-A4E5-4D90-AFA7-32CCDF0CC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B18E68-15BF-476F-9863-E109BE1A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EF22F9-92CC-4864-8EAE-38F7D88D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D3F416-4599-4948-96F5-94FDC041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03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C1A544-F958-4E74-93A2-0950241B5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226EEA-D14D-4D6B-AEC5-5196C758F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8DB4A2-9ADD-410E-9DA0-0EF1A595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88EEC7-6812-4CB2-A24B-A7EEF9B5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21990E-ABF4-4398-AB89-4868D7A6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77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32E8C-2BE0-4C23-A7D1-0DD63D53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6DC63C-D076-4B40-93C6-0911CC0A6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473129-57F3-4B7F-BF9C-E00DEFD46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90FFF6-6D1C-4168-8F51-EA342652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5EFF3E-2E25-41B3-88B2-C970C642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60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F0AEA-9C4F-4137-959F-2D12FCE4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FBB493-A3DD-4259-BDD0-68E6171CB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C596A9-8B1D-4A1B-BAAB-30F4F87D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5AD744-3923-45FD-993F-5F9CA352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A9CF72-83DE-4D2B-AE92-70A8533E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6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266CF-B0B8-4545-9CA5-FCC347BE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BF52BA-3251-4A54-969F-D45EBAA6F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3F81DF-218F-4274-B85D-9F33A0009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8A844F-A651-4CFC-84A3-CB9CC64D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A23E9D-AAD2-4A4E-83CC-B30B2F43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33A5F5-50AF-42FC-9A04-02EF6D5E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43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1E2D5-EF19-4302-9DB8-2EDFDA05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772073-BA4C-4DE7-9879-2A1FB066B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291F75-61E5-4367-B829-55161010D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F90577-6518-48AE-9F11-B6541E681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FF61A8-6DAD-4E5A-9768-83B5BE109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05C6BFF-DFCB-46ED-B6E4-FB662B6B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586255-790A-4208-8527-BC4CF2BB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E9A7B8-5A23-4349-921B-48E8CB54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0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6837F-CF3D-4085-AB4A-6421B417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D7B1F8-C7CC-40DC-BC36-07ADBFF8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74DBF9-0633-419A-98DF-A3871E2D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E84D87-220A-4FD9-BF4A-8454A5E7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0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C86E2A-0EC8-42D8-BAC6-79EBF1AD0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76AE8D-0AD7-47C5-9ECA-669E034E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29F537-DE92-4925-A566-E4A36571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88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3E4E4-3AF6-4C2E-B22D-811FAEF72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B11466-2D3A-454F-91CF-289958061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AD6FD1-3220-4573-958F-DA6ED848D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D0268A-876E-4F4F-89F0-FA7F781D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F23FAE-70DD-4B80-89F5-CA9DBDFE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7477E3-2702-429B-93CA-D91D0FF5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79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766B4-AD87-471F-8FC4-530266803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0CDE319-F01D-4F12-8F7A-57704E287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522F3A-690E-4FE1-B551-438534EFD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A6EC2E-3C2F-46EF-989D-18E7178A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8ED-C1FE-49A2-A397-20E3FAE2B2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F6BB42-D62B-4C7E-941F-C3CBD901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418688-EADC-4773-9A37-087C0B56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79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2D4858-28B5-49BB-A396-EEE8A33A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5339A5-1026-48BC-B41E-C80C46B8F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B00414-293D-4285-A6C9-0DB2CC330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D08ED-C1FE-49A2-A397-20E3FAE2B2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0AE53-E940-4604-9D10-5CD3AB090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BB6AB1-4039-4562-A2E3-6BC725A3B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E1C3-E0F1-4A77-BDE7-3DB0AC2B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8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71CD8F2-C060-44F0-9749-501B98F35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34" y="146649"/>
            <a:ext cx="2192928" cy="7230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0631DFC-FEF0-48C3-A1B6-05087E70A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486" y="0"/>
            <a:ext cx="2032328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6205B09-B903-41A7-9C56-D5ED14378AF1}"/>
              </a:ext>
            </a:extLst>
          </p:cNvPr>
          <p:cNvSpPr txBox="1"/>
          <p:nvPr/>
        </p:nvSpPr>
        <p:spPr>
          <a:xfrm>
            <a:off x="4700623" y="2957329"/>
            <a:ext cx="60666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>
                <a:solidFill>
                  <a:srgbClr val="7B97AA"/>
                </a:solidFill>
              </a:rPr>
              <a:t>Comment gérer le changement de la mise en conformité du RGPD au sein d'une entreprise internationale de 35 millions de clients actifs : illustration de cas concrets, d'outils de communication, d'organisation.</a:t>
            </a:r>
          </a:p>
          <a:p>
            <a:pPr algn="just"/>
            <a:r>
              <a:rPr lang="fr-FR" i="1" dirty="0">
                <a:solidFill>
                  <a:srgbClr val="7B97AA"/>
                </a:solidFill>
              </a:rPr>
              <a:t>Comment assurer la conformité des processus DRH concernant les salariés ?</a:t>
            </a:r>
          </a:p>
          <a:p>
            <a:pPr algn="just"/>
            <a:r>
              <a:rPr lang="fr-FR" i="1" dirty="0">
                <a:solidFill>
                  <a:srgbClr val="7B97AA"/>
                </a:solidFill>
              </a:rPr>
              <a:t>Quelle dynamique vis-à-vis des prospects, des clients, salariés, fournisseurs et partenaires distributeurs ?</a:t>
            </a:r>
          </a:p>
          <a:p>
            <a:pPr algn="just"/>
            <a:r>
              <a:rPr lang="fr-FR" i="1" dirty="0">
                <a:solidFill>
                  <a:srgbClr val="7B97AA"/>
                </a:solidFill>
              </a:rPr>
              <a:t>Quelle approche en interne au regard des Directeurs réfractaires ?</a:t>
            </a:r>
            <a:endParaRPr lang="fr-FR" sz="1600" i="1" dirty="0">
              <a:solidFill>
                <a:srgbClr val="7B97AA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58D695A-DFDE-4972-BAB9-99055C07F3D5}"/>
              </a:ext>
            </a:extLst>
          </p:cNvPr>
          <p:cNvSpPr txBox="1"/>
          <p:nvPr/>
        </p:nvSpPr>
        <p:spPr>
          <a:xfrm>
            <a:off x="4700623" y="1828685"/>
            <a:ext cx="4141452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A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Philippe </a:t>
            </a:r>
            <a:r>
              <a:rPr lang="fr-FR" b="1" dirty="0" err="1">
                <a:solidFill>
                  <a:srgbClr val="00A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Salaün</a:t>
            </a:r>
            <a:endParaRPr lang="fr-FR" b="1" dirty="0">
              <a:solidFill>
                <a:srgbClr val="00A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Secrétaire Général de l’AFCDP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Ex DPO d’une Cie d’Assurances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C9139F-0CA1-47A1-AEE8-62D16170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https://afcdp.net/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04FDF6-1908-0FFE-4BB9-E90B982F8608}"/>
              </a:ext>
            </a:extLst>
          </p:cNvPr>
          <p:cNvSpPr txBox="1"/>
          <p:nvPr/>
        </p:nvSpPr>
        <p:spPr>
          <a:xfrm>
            <a:off x="1599451" y="234050"/>
            <a:ext cx="8065659" cy="1200329"/>
          </a:xfrm>
          <a:prstGeom prst="rect">
            <a:avLst/>
          </a:prstGeom>
          <a:noFill/>
          <a:ln>
            <a:solidFill>
              <a:srgbClr val="7B97AA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D660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 d'expérience sur la gestion du changement associée à la mise en conformité RGPD dans une grande entreprise internationale</a:t>
            </a:r>
            <a:r>
              <a:rPr lang="fr-FR" sz="2000" b="1" dirty="0">
                <a:solidFill>
                  <a:srgbClr val="D660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A40E342-F7A8-B494-F889-ECC24ED48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51" y="1743899"/>
            <a:ext cx="2588953" cy="362438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5739DFF-DCBF-80A4-F78E-1DE57EA75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410" y="834214"/>
            <a:ext cx="1695583" cy="205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348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107</Words>
  <Application>Microsoft Office PowerPoint</Application>
  <PresentationFormat>Grand écran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AFCDP AFCDP</dc:creator>
  <cp:lastModifiedBy>AFCDP AFCDP</cp:lastModifiedBy>
  <cp:revision>10</cp:revision>
  <dcterms:created xsi:type="dcterms:W3CDTF">2022-03-28T08:55:32Z</dcterms:created>
  <dcterms:modified xsi:type="dcterms:W3CDTF">2024-09-16T07:38:35Z</dcterms:modified>
</cp:coreProperties>
</file>