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6"/>
    <p:sldMasterId id="2147483796" r:id="rId7"/>
  </p:sldMasterIdLst>
  <p:notesMasterIdLst>
    <p:notesMasterId r:id="rId16"/>
  </p:notesMasterIdLst>
  <p:handoutMasterIdLst>
    <p:handoutMasterId r:id="rId17"/>
  </p:handoutMasterIdLst>
  <p:sldIdLst>
    <p:sldId id="2743" r:id="rId8"/>
    <p:sldId id="2773" r:id="rId9"/>
    <p:sldId id="2716" r:id="rId10"/>
    <p:sldId id="2748" r:id="rId11"/>
    <p:sldId id="2749" r:id="rId12"/>
    <p:sldId id="2753" r:id="rId13"/>
    <p:sldId id="2775" r:id="rId14"/>
    <p:sldId id="280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27DB4"/>
    <a:srgbClr val="F28F38"/>
    <a:srgbClr val="CE798B"/>
    <a:srgbClr val="FBABF5"/>
    <a:srgbClr val="154E79"/>
    <a:srgbClr val="C9D8E9"/>
    <a:srgbClr val="B7D0E6"/>
    <a:srgbClr val="FFFFFF"/>
    <a:srgbClr val="6F6F6F"/>
    <a:srgbClr val="ABAB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371899-171E-0094-8E0F-EC581B58E6E6}" v="11" dt="2024-08-30T12:17:35.6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9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Master" Target="slideMasters/slideMaster2.xml"/><Relationship Id="rId12" Type="http://schemas.openxmlformats.org/officeDocument/2006/relationships/slide" Target="slides/slide5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4.xml"/><Relationship Id="rId5" Type="http://schemas.openxmlformats.org/officeDocument/2006/relationships/customXml" Target="../customXml/item5.xml"/><Relationship Id="rId15" Type="http://schemas.openxmlformats.org/officeDocument/2006/relationships/slide" Target="slides/slide8.xml"/><Relationship Id="rId10" Type="http://schemas.openxmlformats.org/officeDocument/2006/relationships/slide" Target="slides/slide3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866836CF-CC31-45CD-9212-4F14FEECC8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8B8CF82B-C683-469F-A2CF-CC54C871D96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880C4B-2C68-4683-B07D-7869CF42EB3A}" type="datetimeFigureOut">
              <a:rPr lang="fr-FR" smtClean="0"/>
              <a:t>02/09/2024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68AE7D9-AF62-409A-8E09-307015B2E5B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69810CC-E672-42C9-BE88-F02DE45531B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4D4AD5-ADDC-4034-A0F2-44BB2760542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480223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45323-641B-4767-BEE5-1EFAEC83D0B9}" type="datetimeFigureOut">
              <a:rPr lang="fr-FR" smtClean="0"/>
              <a:t>02/09/2024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1BD414-93D2-4BD7-8D33-0DC9E4693BB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69504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1BD414-93D2-4BD7-8D33-0DC9E4693BB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377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568076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62282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28531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99065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73C81B-491A-40CE-8969-C621376B8CFB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38321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youtube.com/user/ARCADSoftwareInc" TargetMode="External"/><Relationship Id="rId7" Type="http://schemas.openxmlformats.org/officeDocument/2006/relationships/hyperlink" Target="https://www.linkedin.com/company/80071/admin/" TargetMode="External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2.png"/><Relationship Id="rId5" Type="http://schemas.openxmlformats.org/officeDocument/2006/relationships/hyperlink" Target="https://twitter.com/arcad_software" TargetMode="External"/><Relationship Id="rId4" Type="http://schemas.openxmlformats.org/officeDocument/2006/relationships/image" Target="../media/image21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0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facebook.com/ARCAD-Software-101860081777573" TargetMode="External"/><Relationship Id="rId7" Type="http://schemas.openxmlformats.org/officeDocument/2006/relationships/hyperlink" Target="https://twitter.com/drops_software" TargetMode="External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user/ARCADSoftwareInc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44.png"/><Relationship Id="rId9" Type="http://schemas.openxmlformats.org/officeDocument/2006/relationships/hyperlink" Target="https://www.linkedin.com/company/9402854/admin/" TargetMode="External"/></Relationships>
</file>

<file path=ppt/slideLayouts/_rels/slideLayout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hyperlink" Target="https://www.facebook.com/ARCAD-Software-101860081777573" TargetMode="External"/><Relationship Id="rId7" Type="http://schemas.openxmlformats.org/officeDocument/2006/relationships/hyperlink" Target="https://twitter.com/drops_software" TargetMode="External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1.png"/><Relationship Id="rId5" Type="http://schemas.openxmlformats.org/officeDocument/2006/relationships/hyperlink" Target="https://www.youtube.com/user/ARCADSoftwareInc" TargetMode="External"/><Relationship Id="rId10" Type="http://schemas.openxmlformats.org/officeDocument/2006/relationships/image" Target="../media/image23.png"/><Relationship Id="rId4" Type="http://schemas.openxmlformats.org/officeDocument/2006/relationships/image" Target="../media/image44.png"/><Relationship Id="rId9" Type="http://schemas.openxmlformats.org/officeDocument/2006/relationships/hyperlink" Target="https://www.linkedin.com/company/9402854/admin/" TargetMode="Externa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hyperlink" Target="https://www.youtube.com/user/ARCADSoftwareInc" TargetMode="External"/><Relationship Id="rId7" Type="http://schemas.openxmlformats.org/officeDocument/2006/relationships/hyperlink" Target="https://www.linkedin.com/company/9402854/admin/" TargetMode="External"/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2.png"/><Relationship Id="rId5" Type="http://schemas.openxmlformats.org/officeDocument/2006/relationships/hyperlink" Target="https://twitter.com/drops_software" TargetMode="External"/><Relationship Id="rId4" Type="http://schemas.openxmlformats.org/officeDocument/2006/relationships/image" Target="../media/image21.png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7F10C69C-A8F6-41AF-A60D-2A49476728A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683"/>
            <a:ext cx="12192000" cy="6842387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D221AA0C-F34F-4737-8BD4-887DB5C0B385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850966" y="1535777"/>
            <a:ext cx="7520299" cy="1893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5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AEE0D730-9D61-40E4-A2C6-F6886AA10A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0966" y="1035354"/>
            <a:ext cx="7520299" cy="367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15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Titre du document</a:t>
            </a:r>
          </a:p>
        </p:txBody>
      </p:sp>
      <p:sp>
        <p:nvSpPr>
          <p:cNvPr id="21" name="Espace réservé du texte 16">
            <a:extLst>
              <a:ext uri="{FF2B5EF4-FFF2-40B4-BE49-F238E27FC236}">
                <a16:creationId xmlns:a16="http://schemas.microsoft.com/office/drawing/2014/main" id="{88A7CEC0-1E97-4135-BAA2-E6167DE3951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0966" y="3562385"/>
            <a:ext cx="7520299" cy="367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rgbClr val="15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pic>
        <p:nvPicPr>
          <p:cNvPr id="3" name="Image 2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5E72AE16-F55F-46A6-9122-90116AC3E97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89" y="3264546"/>
            <a:ext cx="1904762" cy="190476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FF03423-5D23-45AA-984E-4924220B13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815" y="1029035"/>
            <a:ext cx="1630926" cy="2292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695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EDCCC8C5-A9B8-4B35-9EB1-224187C8F4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6018" y="-143620"/>
            <a:ext cx="6310429" cy="714523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0ABC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2530208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39DE309-4498-47D3-B853-BED003CE5A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02550"/>
            <a:ext cx="6050467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3D89C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4602874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7F5F37B5-32E8-4FE2-AA4C-C5E71D4823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7633" y="528"/>
            <a:ext cx="5804613" cy="6583408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B691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32993806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D5C612D-9D81-4200-9EBE-296C157DC6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0320" y="1124711"/>
            <a:ext cx="5267643" cy="5002001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5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34940964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08E3D316-6F0F-4E00-9312-8C52E18DFF1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350" y="879925"/>
            <a:ext cx="5368896" cy="5098147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CC100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21375371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0456BEA-4B46-49FE-B832-7287763D0B1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53875" y="239298"/>
            <a:ext cx="10121148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98FC92C-0F5B-4814-ADAD-71B6167A3EA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53775" y="239298"/>
            <a:ext cx="763202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87B6C4A-CD68-4AC9-BAA8-8EF19E88FB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53875" y="866726"/>
            <a:ext cx="7840743" cy="378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C020212-E088-4CD4-B09B-B938BC5FA3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593" y="1751887"/>
            <a:ext cx="10852813" cy="424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err="1"/>
              <a:t>Ajouter</a:t>
            </a:r>
            <a:r>
              <a:rPr lang="en-US"/>
              <a:t> </a:t>
            </a:r>
            <a:r>
              <a:rPr lang="en-US" err="1"/>
              <a:t>votre</a:t>
            </a:r>
            <a:r>
              <a:rPr lang="en-US"/>
              <a:t> </a:t>
            </a:r>
            <a:r>
              <a:rPr lang="en-US" err="1"/>
              <a:t>texte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051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06C7ED-5599-42EF-803A-42333C46076B}"/>
              </a:ext>
            </a:extLst>
          </p:cNvPr>
          <p:cNvSpPr/>
          <p:nvPr userDrawn="1"/>
        </p:nvSpPr>
        <p:spPr>
          <a:xfrm>
            <a:off x="1" y="-70338"/>
            <a:ext cx="12192000" cy="6928338"/>
          </a:xfrm>
          <a:prstGeom prst="rect">
            <a:avLst/>
          </a:prstGeom>
          <a:solidFill>
            <a:srgbClr val="24ABC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BB92219-0A9C-46C0-ACB9-66615E5464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9592" y="2019993"/>
            <a:ext cx="4671088" cy="3516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texte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244E64A-BE01-4ACC-AED8-8BDEA38F5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10272" y="2025258"/>
            <a:ext cx="4671088" cy="3516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texte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6AF27DE-B586-4631-92C9-B0D7BE99B2D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53875" y="239298"/>
            <a:ext cx="10121148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83A2BD0-8E4C-4462-9829-F52FA19C969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53775" y="239298"/>
            <a:ext cx="763202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992406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80B332-6400-4CD1-981C-CF8605DEA0D5}"/>
              </a:ext>
            </a:extLst>
          </p:cNvPr>
          <p:cNvSpPr/>
          <p:nvPr userDrawn="1"/>
        </p:nvSpPr>
        <p:spPr>
          <a:xfrm>
            <a:off x="0" y="-16626"/>
            <a:ext cx="12192000" cy="13144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BD5079B-E9B6-4B6D-9F81-BFD3A74216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0176" y="2052107"/>
            <a:ext cx="4311410" cy="3757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81E2348-74ED-4B2D-8E0C-84E9F9CBFA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53875" y="866726"/>
            <a:ext cx="7840743" cy="378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AB9AC0-A78D-4A79-B271-C744D71AC68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03323" y="2052107"/>
            <a:ext cx="4311410" cy="3757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2BA7D9B-19B9-4763-B7BA-DE8EF0B71CB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053875" y="239298"/>
            <a:ext cx="10121148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4D08F3D-FA60-4B87-8ED5-DEF8AD39ED0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53775" y="239298"/>
            <a:ext cx="763202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297414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texte, silhouette, graphiques vectoriels, clipart&#10;&#10;Description générée automatiquement">
            <a:extLst>
              <a:ext uri="{FF2B5EF4-FFF2-40B4-BE49-F238E27FC236}">
                <a16:creationId xmlns:a16="http://schemas.microsoft.com/office/drawing/2014/main" id="{8B8D2BA4-9B74-4E6E-BD5F-4BA485E557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4145" y="1235546"/>
            <a:ext cx="5966279" cy="438690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47BECAD-3AFB-45FB-B4BC-68E501E7349B}"/>
              </a:ext>
            </a:extLst>
          </p:cNvPr>
          <p:cNvSpPr txBox="1"/>
          <p:nvPr userDrawn="1"/>
        </p:nvSpPr>
        <p:spPr>
          <a:xfrm>
            <a:off x="724725" y="3093855"/>
            <a:ext cx="4703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>
                <a:solidFill>
                  <a:srgbClr val="F9B739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Questions ? 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E05046-0642-401E-B0B4-4C77E5F2AC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882" y="1600238"/>
            <a:ext cx="5040284" cy="3910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4764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>
            <a:extLst>
              <a:ext uri="{FF2B5EF4-FFF2-40B4-BE49-F238E27FC236}">
                <a16:creationId xmlns:a16="http://schemas.microsoft.com/office/drawing/2014/main" id="{09F2D64F-4306-403B-8515-5C9779FB363F}"/>
              </a:ext>
            </a:extLst>
          </p:cNvPr>
          <p:cNvSpPr txBox="1"/>
          <p:nvPr userDrawn="1"/>
        </p:nvSpPr>
        <p:spPr>
          <a:xfrm>
            <a:off x="1089736" y="2767279"/>
            <a:ext cx="4712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40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Merci pour votre attention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F661CA0-DC63-4099-9172-68FA23005F8B}"/>
              </a:ext>
            </a:extLst>
          </p:cNvPr>
          <p:cNvSpPr txBox="1"/>
          <p:nvPr userDrawn="1"/>
        </p:nvSpPr>
        <p:spPr>
          <a:xfrm>
            <a:off x="1101182" y="4579327"/>
            <a:ext cx="3147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Retrouvez DOT sur 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06B89C4A-78CF-4A7D-85DA-F575BF0BD3B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-191192"/>
            <a:ext cx="5919231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DB8AB10-E748-43D7-AFE3-6255442C7000}"/>
              </a:ext>
            </a:extLst>
          </p:cNvPr>
          <p:cNvSpPr/>
          <p:nvPr userDrawn="1"/>
        </p:nvSpPr>
        <p:spPr>
          <a:xfrm>
            <a:off x="7281949" y="2461356"/>
            <a:ext cx="3820315" cy="881594"/>
          </a:xfrm>
          <a:prstGeom prst="rect">
            <a:avLst/>
          </a:prstGeom>
          <a:solidFill>
            <a:srgbClr val="C3E5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21717D0-5457-484C-9697-90CEF0A5102C}"/>
              </a:ext>
            </a:extLst>
          </p:cNvPr>
          <p:cNvSpPr txBox="1"/>
          <p:nvPr userDrawn="1"/>
        </p:nvSpPr>
        <p:spPr>
          <a:xfrm>
            <a:off x="7531010" y="2683810"/>
            <a:ext cx="34523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fr-FR" sz="66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Merci !</a:t>
            </a:r>
          </a:p>
        </p:txBody>
      </p:sp>
      <p:pic>
        <p:nvPicPr>
          <p:cNvPr id="2" name="Picture 4" descr="Vers les vidéos de la chaine youtube • Maâtura">
            <a:hlinkClick r:id="rId3"/>
            <a:extLst>
              <a:ext uri="{FF2B5EF4-FFF2-40B4-BE49-F238E27FC236}">
                <a16:creationId xmlns:a16="http://schemas.microsoft.com/office/drawing/2014/main" id="{4FE43D81-98BF-544A-2428-ABFB78FCFB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954" y="5032663"/>
            <a:ext cx="364782" cy="3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social media, tweet, twitter, social icon">
            <a:hlinkClick r:id="rId5"/>
            <a:extLst>
              <a:ext uri="{FF2B5EF4-FFF2-40B4-BE49-F238E27FC236}">
                <a16:creationId xmlns:a16="http://schemas.microsoft.com/office/drawing/2014/main" id="{CCD6CD50-D0CF-6D49-E862-7F9241CC66E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874" y="5030431"/>
            <a:ext cx="372631" cy="3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linkedin icon">
            <a:hlinkClick r:id="rId7"/>
            <a:extLst>
              <a:ext uri="{FF2B5EF4-FFF2-40B4-BE49-F238E27FC236}">
                <a16:creationId xmlns:a16="http://schemas.microsoft.com/office/drawing/2014/main" id="{2E6DADE1-C008-5DAD-BA7E-B21769BA9FA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186" y="5030432"/>
            <a:ext cx="372630" cy="3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092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>
            <a:extLst>
              <a:ext uri="{FF2B5EF4-FFF2-40B4-BE49-F238E27FC236}">
                <a16:creationId xmlns:a16="http://schemas.microsoft.com/office/drawing/2014/main" id="{8CE23B9A-AE92-40AC-B038-3C5EB619F5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688443"/>
            <a:ext cx="5919231" cy="6858000"/>
          </a:xfrm>
          <a:prstGeom prst="rect">
            <a:avLst/>
          </a:prstGeom>
        </p:spPr>
      </p:pic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3859442-E80F-4FBC-9CBC-C18113C4B99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1274" y="1490902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9" name="Espace réservé du texte 16">
            <a:extLst>
              <a:ext uri="{FF2B5EF4-FFF2-40B4-BE49-F238E27FC236}">
                <a16:creationId xmlns:a16="http://schemas.microsoft.com/office/drawing/2014/main" id="{D5B4D0CC-2AED-4CDE-B06F-A9B66D118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5254" y="1639415"/>
            <a:ext cx="4285479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nom</a:t>
            </a:r>
          </a:p>
        </p:txBody>
      </p:sp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CCB5C945-404F-47D9-A77C-DE93130BB1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5252" y="2023588"/>
            <a:ext cx="4285482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fonction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C88F7E3-4B38-4E7E-B3F7-84692909B1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1268" y="2620209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5C60E395-B0CF-49C4-B57E-E84E7E5A1C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5248" y="2768722"/>
            <a:ext cx="4285483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nom</a:t>
            </a:r>
          </a:p>
        </p:txBody>
      </p:sp>
      <p:sp>
        <p:nvSpPr>
          <p:cNvPr id="23" name="Espace réservé du texte 16">
            <a:extLst>
              <a:ext uri="{FF2B5EF4-FFF2-40B4-BE49-F238E27FC236}">
                <a16:creationId xmlns:a16="http://schemas.microsoft.com/office/drawing/2014/main" id="{5DE09193-DDE5-49C3-A064-3448A32981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45246" y="3152896"/>
            <a:ext cx="4285486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fonction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B5CB6DD0-DB97-4FE9-8935-5A456AA7D7A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01274" y="222206"/>
            <a:ext cx="5429459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3AAC3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9387DDF-18E2-45F2-AF10-3116F6B94E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1267" y="3786577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6" name="Espace réservé du texte 16">
            <a:extLst>
              <a:ext uri="{FF2B5EF4-FFF2-40B4-BE49-F238E27FC236}">
                <a16:creationId xmlns:a16="http://schemas.microsoft.com/office/drawing/2014/main" id="{BE5C9C43-14C4-4E96-904B-03922B96F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45247" y="3935090"/>
            <a:ext cx="4285483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nom</a:t>
            </a:r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630172C4-05DA-4386-A753-1F9DA83961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5245" y="4319264"/>
            <a:ext cx="4285486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fonction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B18464A8-2CA4-4B9E-9909-79DC86ECD65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01267" y="4952945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9" name="Espace réservé du texte 16">
            <a:extLst>
              <a:ext uri="{FF2B5EF4-FFF2-40B4-BE49-F238E27FC236}">
                <a16:creationId xmlns:a16="http://schemas.microsoft.com/office/drawing/2014/main" id="{029AE733-21B2-4A5B-BB18-348FEA4BAA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45247" y="5101458"/>
            <a:ext cx="4285483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nom</a:t>
            </a:r>
          </a:p>
        </p:txBody>
      </p:sp>
      <p:sp>
        <p:nvSpPr>
          <p:cNvPr id="30" name="Espace réservé du texte 16">
            <a:extLst>
              <a:ext uri="{FF2B5EF4-FFF2-40B4-BE49-F238E27FC236}">
                <a16:creationId xmlns:a16="http://schemas.microsoft.com/office/drawing/2014/main" id="{259DAA84-5B70-45EF-B90F-4530F39EB3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5245" y="5485632"/>
            <a:ext cx="4285486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fonction</a:t>
            </a:r>
          </a:p>
        </p:txBody>
      </p:sp>
    </p:spTree>
    <p:extLst>
      <p:ext uri="{BB962C8B-B14F-4D97-AF65-F5344CB8AC3E}">
        <p14:creationId xmlns:p14="http://schemas.microsoft.com/office/powerpoint/2010/main" val="21166030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résent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 descr="Une image contenant dessin humoristique, jouet, plastique, intérieur&#10;&#10;Description générée automatiquement">
            <a:extLst>
              <a:ext uri="{FF2B5EF4-FFF2-40B4-BE49-F238E27FC236}">
                <a16:creationId xmlns:a16="http://schemas.microsoft.com/office/drawing/2014/main" id="{0238B1D7-787F-F486-F13B-994719727C3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1"/>
          <a:stretch/>
        </p:blipFill>
        <p:spPr>
          <a:xfrm>
            <a:off x="-202224" y="0"/>
            <a:ext cx="12394223" cy="6858000"/>
          </a:xfrm>
          <a:prstGeom prst="rect">
            <a:avLst/>
          </a:prstGeom>
        </p:spPr>
      </p:pic>
      <p:pic>
        <p:nvPicPr>
          <p:cNvPr id="7" name="Image 6" descr="Une image contenant bleu, Bleu électrique, capture d’écran, Azure&#10;&#10;Description générée automatiquement">
            <a:extLst>
              <a:ext uri="{FF2B5EF4-FFF2-40B4-BE49-F238E27FC236}">
                <a16:creationId xmlns:a16="http://schemas.microsoft.com/office/drawing/2014/main" id="{C676840B-BF8C-C13F-0C0F-942E1EBC9C7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31"/>
          <a:stretch/>
        </p:blipFill>
        <p:spPr>
          <a:xfrm>
            <a:off x="-202224" y="0"/>
            <a:ext cx="12394223" cy="6858000"/>
          </a:xfrm>
          <a:prstGeom prst="rect">
            <a:avLst/>
          </a:prstGeom>
        </p:spPr>
      </p:pic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986BBE5A-5B45-25AB-BC75-63008E4DA69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333249" y="3244055"/>
            <a:ext cx="7520299" cy="901969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11" name="Espace réservé du texte 16">
            <a:extLst>
              <a:ext uri="{FF2B5EF4-FFF2-40B4-BE49-F238E27FC236}">
                <a16:creationId xmlns:a16="http://schemas.microsoft.com/office/drawing/2014/main" id="{50D510D1-77FC-38D9-25B8-EB17E9216C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333249" y="2743632"/>
            <a:ext cx="7520299" cy="3670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Titre du document</a:t>
            </a:r>
          </a:p>
        </p:txBody>
      </p:sp>
      <p:sp>
        <p:nvSpPr>
          <p:cNvPr id="12" name="Espace réservé du texte 16">
            <a:extLst>
              <a:ext uri="{FF2B5EF4-FFF2-40B4-BE49-F238E27FC236}">
                <a16:creationId xmlns:a16="http://schemas.microsoft.com/office/drawing/2014/main" id="{8346D477-1D41-AA61-D015-31AEDFAC285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333249" y="4279409"/>
            <a:ext cx="7520299" cy="3670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pic>
        <p:nvPicPr>
          <p:cNvPr id="15" name="Image 14" descr="Une image contenant Graphique, clipart, graphisme, cercle&#10;&#10;Description générée automatiquement">
            <a:extLst>
              <a:ext uri="{FF2B5EF4-FFF2-40B4-BE49-F238E27FC236}">
                <a16:creationId xmlns:a16="http://schemas.microsoft.com/office/drawing/2014/main" id="{50F8DC13-2F5D-784C-3156-E4B02C94547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4605" y="959082"/>
            <a:ext cx="1651165" cy="16511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2B28C97-284F-0DDC-E94A-216380C2EBE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18794" y="1010867"/>
            <a:ext cx="1108603" cy="1474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9360804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jouet, dessin humoristique, plastique, tirelire&#10;&#10;Description générée automatiquement">
            <a:extLst>
              <a:ext uri="{FF2B5EF4-FFF2-40B4-BE49-F238E27FC236}">
                <a16:creationId xmlns:a16="http://schemas.microsoft.com/office/drawing/2014/main" id="{2649256C-FF81-9AD5-5F33-8E6BD04A47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05F7D912-6C72-7981-F5A5-EF635D259CF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1832" y="239298"/>
            <a:ext cx="6873667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DA781957-4290-3355-551E-3072058D628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44021" y="1453781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1" name="Espace réservé du contenu 2">
            <a:extLst>
              <a:ext uri="{FF2B5EF4-FFF2-40B4-BE49-F238E27FC236}">
                <a16:creationId xmlns:a16="http://schemas.microsoft.com/office/drawing/2014/main" id="{16F34E9B-6247-CD80-7688-DF61B93801C3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844021" y="2360054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A01AEDAA-E657-4E2B-116C-1566C912641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840070" y="3245966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228EB50E-B293-F36D-5351-BAEF77E02B94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840070" y="4091117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BF2F504A-0CF4-7383-EB85-24CD9C633487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40071" y="4959996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43EFC9A1-2F8D-00DF-CFF8-6279F44FF171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40070" y="5861574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54E79"/>
                </a:solidFill>
                <a:effectLst/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5C72A283-CE92-5941-C9F5-DDBE5384B123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97194" y="1339637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AF234DAE-C1BE-604B-D11A-779AA723B6E2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097194" y="2214926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A681E70C-F5FD-EEF9-D2E7-497D262F5A5E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097194" y="3090215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46C3E1E6-4F76-1246-EB39-D6097FDFE2FB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097194" y="3965504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DF77BAC4-65ED-9AB4-9459-B5F173B9DABB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094117" y="4840793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F198472A-215F-3EA8-78F1-7463C91FB516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094117" y="5716082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54E79"/>
                </a:solidFill>
                <a:effectLst/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05412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4A037661-255E-4FFA-961F-BAF2FDAC4E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159"/>
            <a:ext cx="12192000" cy="6842387"/>
          </a:xfrm>
          <a:prstGeom prst="rect">
            <a:avLst/>
          </a:prstGeom>
        </p:spPr>
      </p:pic>
      <p:sp>
        <p:nvSpPr>
          <p:cNvPr id="23" name="Espace réservé du texte 16">
            <a:extLst>
              <a:ext uri="{FF2B5EF4-FFF2-40B4-BE49-F238E27FC236}">
                <a16:creationId xmlns:a16="http://schemas.microsoft.com/office/drawing/2014/main" id="{577B4C75-DBDC-43D7-B04A-3BF6F2421B7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850966" y="3562385"/>
            <a:ext cx="7520299" cy="367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Date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id="{5FC92629-A95F-481C-8538-17D58B4EC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21" y="3445352"/>
            <a:ext cx="1812826" cy="2206357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511529F7-7F92-4577-AAA0-0F5EB9E12BAE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94" y="1035354"/>
            <a:ext cx="1625681" cy="2284674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DC3CE4E3-3782-4783-A377-83CB3DB44453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850966" y="1535777"/>
            <a:ext cx="7520299" cy="18932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7254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18" name="Espace réservé du texte 16">
            <a:extLst>
              <a:ext uri="{FF2B5EF4-FFF2-40B4-BE49-F238E27FC236}">
                <a16:creationId xmlns:a16="http://schemas.microsoft.com/office/drawing/2014/main" id="{0D7AAE3F-8FD6-4BC0-908A-C601936B626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50966" y="1035354"/>
            <a:ext cx="7520299" cy="3670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 b="1">
                <a:solidFill>
                  <a:srgbClr val="17254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Titre du document</a:t>
            </a:r>
          </a:p>
        </p:txBody>
      </p:sp>
    </p:spTree>
    <p:extLst>
      <p:ext uri="{BB962C8B-B14F-4D97-AF65-F5344CB8AC3E}">
        <p14:creationId xmlns:p14="http://schemas.microsoft.com/office/powerpoint/2010/main" val="29486959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03859442-E80F-4FBC-9CBC-C18113C4B992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301274" y="1490902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19" name="Espace réservé du texte 16">
            <a:extLst>
              <a:ext uri="{FF2B5EF4-FFF2-40B4-BE49-F238E27FC236}">
                <a16:creationId xmlns:a16="http://schemas.microsoft.com/office/drawing/2014/main" id="{D5B4D0CC-2AED-4CDE-B06F-A9B66D118C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445254" y="1639415"/>
            <a:ext cx="4285479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nom</a:t>
            </a:r>
          </a:p>
        </p:txBody>
      </p:sp>
      <p:sp>
        <p:nvSpPr>
          <p:cNvPr id="20" name="Espace réservé du texte 16">
            <a:extLst>
              <a:ext uri="{FF2B5EF4-FFF2-40B4-BE49-F238E27FC236}">
                <a16:creationId xmlns:a16="http://schemas.microsoft.com/office/drawing/2014/main" id="{CCB5C945-404F-47D9-A77C-DE93130BB1B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445252" y="2023588"/>
            <a:ext cx="4285482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fonction</a:t>
            </a:r>
          </a:p>
        </p:txBody>
      </p:sp>
      <p:sp>
        <p:nvSpPr>
          <p:cNvPr id="21" name="Picture Placeholder 2">
            <a:extLst>
              <a:ext uri="{FF2B5EF4-FFF2-40B4-BE49-F238E27FC236}">
                <a16:creationId xmlns:a16="http://schemas.microsoft.com/office/drawing/2014/main" id="{6C88F7E3-4B38-4E7E-B3F7-84692909B194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01268" y="2620209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2" name="Espace réservé du texte 16">
            <a:extLst>
              <a:ext uri="{FF2B5EF4-FFF2-40B4-BE49-F238E27FC236}">
                <a16:creationId xmlns:a16="http://schemas.microsoft.com/office/drawing/2014/main" id="{5C60E395-B0CF-49C4-B57E-E84E7E5A1C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445248" y="2768722"/>
            <a:ext cx="4285483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nom</a:t>
            </a:r>
          </a:p>
        </p:txBody>
      </p:sp>
      <p:sp>
        <p:nvSpPr>
          <p:cNvPr id="23" name="Espace réservé du texte 16">
            <a:extLst>
              <a:ext uri="{FF2B5EF4-FFF2-40B4-BE49-F238E27FC236}">
                <a16:creationId xmlns:a16="http://schemas.microsoft.com/office/drawing/2014/main" id="{5DE09193-DDE5-49C3-A064-3448A32981F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445246" y="3152896"/>
            <a:ext cx="4285486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fonction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B5CB6DD0-DB97-4FE9-8935-5A456AA7D7A0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301274" y="222206"/>
            <a:ext cx="5429459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5" name="Picture Placeholder 2">
            <a:extLst>
              <a:ext uri="{FF2B5EF4-FFF2-40B4-BE49-F238E27FC236}">
                <a16:creationId xmlns:a16="http://schemas.microsoft.com/office/drawing/2014/main" id="{E9387DDF-18E2-45F2-AF10-3116F6B94EA2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301267" y="3786577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6" name="Espace réservé du texte 16">
            <a:extLst>
              <a:ext uri="{FF2B5EF4-FFF2-40B4-BE49-F238E27FC236}">
                <a16:creationId xmlns:a16="http://schemas.microsoft.com/office/drawing/2014/main" id="{BE5C9C43-14C4-4E96-904B-03922B96FD2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1445247" y="3935090"/>
            <a:ext cx="4285483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nom</a:t>
            </a:r>
          </a:p>
        </p:txBody>
      </p:sp>
      <p:sp>
        <p:nvSpPr>
          <p:cNvPr id="27" name="Espace réservé du texte 16">
            <a:extLst>
              <a:ext uri="{FF2B5EF4-FFF2-40B4-BE49-F238E27FC236}">
                <a16:creationId xmlns:a16="http://schemas.microsoft.com/office/drawing/2014/main" id="{630172C4-05DA-4386-A753-1F9DA839618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445245" y="4319264"/>
            <a:ext cx="4285486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fonction</a:t>
            </a:r>
          </a:p>
        </p:txBody>
      </p:sp>
      <p:sp>
        <p:nvSpPr>
          <p:cNvPr id="28" name="Picture Placeholder 2">
            <a:extLst>
              <a:ext uri="{FF2B5EF4-FFF2-40B4-BE49-F238E27FC236}">
                <a16:creationId xmlns:a16="http://schemas.microsoft.com/office/drawing/2014/main" id="{B18464A8-2CA4-4B9E-9909-79DC86ECD65D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01267" y="4952945"/>
            <a:ext cx="900000" cy="900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98425">
            <a:solidFill>
              <a:schemeClr val="bg1"/>
            </a:solidFill>
          </a:ln>
        </p:spPr>
        <p:txBody>
          <a:bodyPr rtlCol="0" anchor="ctr">
            <a:noAutofit/>
          </a:bodyPr>
          <a:lstStyle>
            <a:lvl1pPr marL="0" indent="0" algn="ctr">
              <a:buNone/>
              <a:defRPr sz="800" baseline="0">
                <a:solidFill>
                  <a:schemeClr val="tx1">
                    <a:lumMod val="50000"/>
                    <a:lumOff val="50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29" name="Espace réservé du texte 16">
            <a:extLst>
              <a:ext uri="{FF2B5EF4-FFF2-40B4-BE49-F238E27FC236}">
                <a16:creationId xmlns:a16="http://schemas.microsoft.com/office/drawing/2014/main" id="{029AE733-21B2-4A5B-BB18-348FEA4BAA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445247" y="5101458"/>
            <a:ext cx="4285483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nom</a:t>
            </a:r>
          </a:p>
        </p:txBody>
      </p:sp>
      <p:sp>
        <p:nvSpPr>
          <p:cNvPr id="30" name="Espace réservé du texte 16">
            <a:extLst>
              <a:ext uri="{FF2B5EF4-FFF2-40B4-BE49-F238E27FC236}">
                <a16:creationId xmlns:a16="http://schemas.microsoft.com/office/drawing/2014/main" id="{259DAA84-5B70-45EF-B90F-4530F39EB3AD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445245" y="5485632"/>
            <a:ext cx="4285486" cy="30149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i="1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pPr lvl="0"/>
            <a:r>
              <a:rPr lang="fr-FR"/>
              <a:t>Votre fonction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FBF8D3AD-2A58-4E82-9621-087F5F4EC9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0733" y="505999"/>
            <a:ext cx="6278880" cy="620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60307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96DD4014-99E1-4BC7-A558-512A7C0C9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384" y="829056"/>
            <a:ext cx="5750616" cy="5041829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D1D3BBD-2408-4DF9-8B50-BABF5ECA30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1832" y="239298"/>
            <a:ext cx="6873667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7E699-CEF0-479C-AC37-D9B92812CBD2}"/>
              </a:ext>
            </a:extLst>
          </p:cNvPr>
          <p:cNvSpPr/>
          <p:nvPr userDrawn="1"/>
        </p:nvSpPr>
        <p:spPr>
          <a:xfrm>
            <a:off x="7989570" y="720090"/>
            <a:ext cx="2217420" cy="141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A96B9D5C-F889-4271-B6B0-2B006DA1C6D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44021" y="1453781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7E0744C-F36A-494D-B3AB-FC586887071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844021" y="2360054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116A732-A501-456F-9D36-5969DF48A8F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840070" y="3245966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90620A3B-E5A5-4FEA-A606-D0A5BC5997C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840070" y="4091117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189496C4-EF60-49C5-8F13-30082CB412A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40071" y="4959996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E9F511D-22C4-4B90-A2D8-5236C05D4DB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40070" y="5861574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17F1504-BA0F-4C78-8D10-7CDF1263901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97194" y="1339637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E7101FA1-AF8F-4697-8609-C271B5FAF34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097194" y="2214926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653E532B-109B-4465-A23A-D3E13F1D692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097194" y="3090215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AB11B1FE-5410-4783-9810-2286DCB27DB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097194" y="3965504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119679D-E8F1-4D32-B9E2-C33DC0743DB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094117" y="4840793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3AE418A9-B062-4D04-A21E-560EFA11025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094117" y="5716082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26213832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>
            <a:extLst>
              <a:ext uri="{FF2B5EF4-FFF2-40B4-BE49-F238E27FC236}">
                <a16:creationId xmlns:a16="http://schemas.microsoft.com/office/drawing/2014/main" id="{96DD4014-99E1-4BC7-A558-512A7C0C9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41384" y="824285"/>
            <a:ext cx="5750616" cy="5041829"/>
          </a:xfrm>
          <a:prstGeom prst="rect">
            <a:avLst/>
          </a:prstGeom>
        </p:spPr>
      </p:pic>
      <p:sp>
        <p:nvSpPr>
          <p:cNvPr id="17" name="Espace réservé du contenu 2">
            <a:extLst>
              <a:ext uri="{FF2B5EF4-FFF2-40B4-BE49-F238E27FC236}">
                <a16:creationId xmlns:a16="http://schemas.microsoft.com/office/drawing/2014/main" id="{5D1D3BBD-2408-4DF9-8B50-BABF5ECA30CB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1832" y="239298"/>
            <a:ext cx="6873667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677E699-CEF0-479C-AC37-D9B92812CBD2}"/>
              </a:ext>
            </a:extLst>
          </p:cNvPr>
          <p:cNvSpPr/>
          <p:nvPr userDrawn="1"/>
        </p:nvSpPr>
        <p:spPr>
          <a:xfrm>
            <a:off x="7989570" y="720090"/>
            <a:ext cx="2217420" cy="1417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Espace réservé du contenu 2">
            <a:extLst>
              <a:ext uri="{FF2B5EF4-FFF2-40B4-BE49-F238E27FC236}">
                <a16:creationId xmlns:a16="http://schemas.microsoft.com/office/drawing/2014/main" id="{A96B9D5C-F889-4271-B6B0-2B006DA1C6DC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44021" y="1453781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0" name="Espace réservé du contenu 2">
            <a:extLst>
              <a:ext uri="{FF2B5EF4-FFF2-40B4-BE49-F238E27FC236}">
                <a16:creationId xmlns:a16="http://schemas.microsoft.com/office/drawing/2014/main" id="{57E0744C-F36A-494D-B3AB-FC5868870714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844021" y="2360054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0116A732-A501-456F-9D36-5969DF48A8F4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840070" y="3245966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90620A3B-E5A5-4FEA-A606-D0A5BC5997C8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840070" y="4091117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4" name="Espace réservé du contenu 2">
            <a:extLst>
              <a:ext uri="{FF2B5EF4-FFF2-40B4-BE49-F238E27FC236}">
                <a16:creationId xmlns:a16="http://schemas.microsoft.com/office/drawing/2014/main" id="{189496C4-EF60-49C5-8F13-30082CB412AC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40071" y="4959996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5" name="Espace réservé du contenu 2">
            <a:extLst>
              <a:ext uri="{FF2B5EF4-FFF2-40B4-BE49-F238E27FC236}">
                <a16:creationId xmlns:a16="http://schemas.microsoft.com/office/drawing/2014/main" id="{0E9F511D-22C4-4B90-A2D8-5236C05D4DBD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40070" y="5861574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293956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26" name="Espace réservé du contenu 2">
            <a:extLst>
              <a:ext uri="{FF2B5EF4-FFF2-40B4-BE49-F238E27FC236}">
                <a16:creationId xmlns:a16="http://schemas.microsoft.com/office/drawing/2014/main" id="{917F1504-BA0F-4C78-8D10-7CDF1263901C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97194" y="1339637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7" name="Espace réservé du contenu 2">
            <a:extLst>
              <a:ext uri="{FF2B5EF4-FFF2-40B4-BE49-F238E27FC236}">
                <a16:creationId xmlns:a16="http://schemas.microsoft.com/office/drawing/2014/main" id="{E7101FA1-AF8F-4697-8609-C271B5FAF34D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097194" y="2214926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8" name="Espace réservé du contenu 2">
            <a:extLst>
              <a:ext uri="{FF2B5EF4-FFF2-40B4-BE49-F238E27FC236}">
                <a16:creationId xmlns:a16="http://schemas.microsoft.com/office/drawing/2014/main" id="{653E532B-109B-4465-A23A-D3E13F1D6922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097194" y="3090215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29" name="Espace réservé du contenu 2">
            <a:extLst>
              <a:ext uri="{FF2B5EF4-FFF2-40B4-BE49-F238E27FC236}">
                <a16:creationId xmlns:a16="http://schemas.microsoft.com/office/drawing/2014/main" id="{AB11B1FE-5410-4783-9810-2286DCB27DBD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097194" y="3965504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30" name="Espace réservé du contenu 2">
            <a:extLst>
              <a:ext uri="{FF2B5EF4-FFF2-40B4-BE49-F238E27FC236}">
                <a16:creationId xmlns:a16="http://schemas.microsoft.com/office/drawing/2014/main" id="{0119679D-E8F1-4D32-B9E2-C33DC0743DB9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094117" y="4840793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39" name="Espace réservé du contenu 2">
            <a:extLst>
              <a:ext uri="{FF2B5EF4-FFF2-40B4-BE49-F238E27FC236}">
                <a16:creationId xmlns:a16="http://schemas.microsoft.com/office/drawing/2014/main" id="{3AE418A9-B062-4D04-A21E-560EFA11025C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094117" y="5716082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15337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0456BEA-4B46-49FE-B832-7287763D0B1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53875" y="239298"/>
            <a:ext cx="10121148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427D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98FC92C-0F5B-4814-ADAD-71B6167A3EA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53775" y="239298"/>
            <a:ext cx="763202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427D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87B6C4A-CD68-4AC9-BAA8-8EF19E88FB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53875" y="866726"/>
            <a:ext cx="7840743" cy="378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427D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 </a:t>
            </a:r>
          </a:p>
        </p:txBody>
      </p:sp>
    </p:spTree>
    <p:extLst>
      <p:ext uri="{BB962C8B-B14F-4D97-AF65-F5344CB8AC3E}">
        <p14:creationId xmlns:p14="http://schemas.microsoft.com/office/powerpoint/2010/main" val="1854477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A9C950-B559-4FBA-B239-9FF516393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5"/>
            <a:ext cx="12192000" cy="68450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975E890-1341-9DDB-DB26-2C01CA2547E5}"/>
              </a:ext>
            </a:extLst>
          </p:cNvPr>
          <p:cNvSpPr/>
          <p:nvPr userDrawn="1"/>
        </p:nvSpPr>
        <p:spPr>
          <a:xfrm>
            <a:off x="9302262" y="5723792"/>
            <a:ext cx="1995853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E07D88F-C12B-D2B4-E2D7-E728DBC931AC}"/>
              </a:ext>
            </a:extLst>
          </p:cNvPr>
          <p:cNvSpPr txBox="1"/>
          <p:nvPr userDrawn="1"/>
        </p:nvSpPr>
        <p:spPr>
          <a:xfrm>
            <a:off x="9302262" y="5709460"/>
            <a:ext cx="19958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i="0">
                <a:solidFill>
                  <a:srgbClr val="3D7AB2"/>
                </a:solidFill>
                <a:effectLst/>
                <a:latin typeface="Century Gothic" panose="020B0502020202020204" pitchFamily="34" charset="0"/>
              </a:rPr>
              <a:t>Générez facilement des données fictives mais exploitables</a:t>
            </a:r>
          </a:p>
        </p:txBody>
      </p:sp>
    </p:spTree>
    <p:extLst>
      <p:ext uri="{BB962C8B-B14F-4D97-AF65-F5344CB8AC3E}">
        <p14:creationId xmlns:p14="http://schemas.microsoft.com/office/powerpoint/2010/main" val="20431314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A9C950-B559-4FBA-B239-9FF516393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5"/>
            <a:ext cx="12192000" cy="6845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0850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22A9C950-B559-4FBA-B239-9FF516393BA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5"/>
            <a:ext cx="12192000" cy="684508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8193496-F6C7-ECCB-8364-DC94FA48E0A0}"/>
              </a:ext>
            </a:extLst>
          </p:cNvPr>
          <p:cNvSpPr/>
          <p:nvPr userDrawn="1"/>
        </p:nvSpPr>
        <p:spPr>
          <a:xfrm>
            <a:off x="9302262" y="5723792"/>
            <a:ext cx="1995853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C76FE10-10FE-A86C-4615-EA2A64E27757}"/>
              </a:ext>
            </a:extLst>
          </p:cNvPr>
          <p:cNvSpPr txBox="1"/>
          <p:nvPr userDrawn="1"/>
        </p:nvSpPr>
        <p:spPr>
          <a:xfrm>
            <a:off x="9302262" y="5695128"/>
            <a:ext cx="19958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i="0">
                <a:solidFill>
                  <a:srgbClr val="3D7AB2"/>
                </a:solidFill>
                <a:effectLst/>
                <a:latin typeface="Century Gothic" panose="020B0502020202020204" pitchFamily="34" charset="0"/>
              </a:rPr>
              <a:t>Générez facilement des données fictives mais exploitables</a:t>
            </a:r>
          </a:p>
        </p:txBody>
      </p:sp>
    </p:spTree>
    <p:extLst>
      <p:ext uri="{BB962C8B-B14F-4D97-AF65-F5344CB8AC3E}">
        <p14:creationId xmlns:p14="http://schemas.microsoft.com/office/powerpoint/2010/main" val="744085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 descr="Une image contenant bougie&#10;&#10;Description générée automatiquement">
            <a:extLst>
              <a:ext uri="{FF2B5EF4-FFF2-40B4-BE49-F238E27FC236}">
                <a16:creationId xmlns:a16="http://schemas.microsoft.com/office/drawing/2014/main" id="{B64A92BC-155D-4C40-8F71-76A31263B2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27528" y="993881"/>
            <a:ext cx="4158956" cy="4818552"/>
          </a:xfrm>
          <a:prstGeom prst="rect">
            <a:avLst/>
          </a:prstGeom>
        </p:spPr>
      </p:pic>
      <p:sp>
        <p:nvSpPr>
          <p:cNvPr id="31" name="Espace réservé du contenu 2">
            <a:extLst>
              <a:ext uri="{FF2B5EF4-FFF2-40B4-BE49-F238E27FC236}">
                <a16:creationId xmlns:a16="http://schemas.microsoft.com/office/drawing/2014/main" id="{D9BE0762-9549-4057-AFE6-13EC453D4E0A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844021" y="1453781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6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2" name="Espace réservé du contenu 2">
            <a:extLst>
              <a:ext uri="{FF2B5EF4-FFF2-40B4-BE49-F238E27FC236}">
                <a16:creationId xmlns:a16="http://schemas.microsoft.com/office/drawing/2014/main" id="{B0C3F014-5E13-4DB1-B3A5-C5A3348980D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844021" y="2360054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6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3" name="Espace réservé du contenu 2">
            <a:extLst>
              <a:ext uri="{FF2B5EF4-FFF2-40B4-BE49-F238E27FC236}">
                <a16:creationId xmlns:a16="http://schemas.microsoft.com/office/drawing/2014/main" id="{EBF47ABE-4BE6-4EDD-B7FF-EC81CA0EF7DF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1840070" y="3245966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6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4" name="Espace réservé du contenu 2">
            <a:extLst>
              <a:ext uri="{FF2B5EF4-FFF2-40B4-BE49-F238E27FC236}">
                <a16:creationId xmlns:a16="http://schemas.microsoft.com/office/drawing/2014/main" id="{F3D74FEA-5E7F-4512-9A4F-DA5FD6DCDAC3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1840070" y="4091117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6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5" name="Espace réservé du contenu 2">
            <a:extLst>
              <a:ext uri="{FF2B5EF4-FFF2-40B4-BE49-F238E27FC236}">
                <a16:creationId xmlns:a16="http://schemas.microsoft.com/office/drawing/2014/main" id="{9EF77794-0A36-48D4-8746-4D0AEFCE8FDE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1840071" y="4959996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6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6" name="Espace réservé du contenu 2">
            <a:extLst>
              <a:ext uri="{FF2B5EF4-FFF2-40B4-BE49-F238E27FC236}">
                <a16:creationId xmlns:a16="http://schemas.microsoft.com/office/drawing/2014/main" id="{6DEC0FCD-86DB-4902-8EA4-EB134C3E6ACF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1840070" y="5861574"/>
            <a:ext cx="5323791" cy="40011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 b="0">
                <a:solidFill>
                  <a:srgbClr val="164E79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7" name="Espace réservé du contenu 2">
            <a:extLst>
              <a:ext uri="{FF2B5EF4-FFF2-40B4-BE49-F238E27FC236}">
                <a16:creationId xmlns:a16="http://schemas.microsoft.com/office/drawing/2014/main" id="{37E78808-4384-4695-A10B-B3501F21B12F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341832" y="239298"/>
            <a:ext cx="6873667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38" name="Espace réservé du contenu 2">
            <a:extLst>
              <a:ext uri="{FF2B5EF4-FFF2-40B4-BE49-F238E27FC236}">
                <a16:creationId xmlns:a16="http://schemas.microsoft.com/office/drawing/2014/main" id="{EAFCD6C3-B267-44BE-8BF3-6E93C13DABBF}"/>
              </a:ext>
            </a:extLst>
          </p:cNvPr>
          <p:cNvSpPr>
            <a:spLocks noGrp="1"/>
          </p:cNvSpPr>
          <p:nvPr>
            <p:ph idx="18" hasCustomPrompt="1"/>
          </p:nvPr>
        </p:nvSpPr>
        <p:spPr>
          <a:xfrm>
            <a:off x="1097194" y="1339637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41" name="Espace réservé du contenu 2">
            <a:extLst>
              <a:ext uri="{FF2B5EF4-FFF2-40B4-BE49-F238E27FC236}">
                <a16:creationId xmlns:a16="http://schemas.microsoft.com/office/drawing/2014/main" id="{A0B2DFDD-8A3E-4CDA-8BED-B5DED233F223}"/>
              </a:ext>
            </a:extLst>
          </p:cNvPr>
          <p:cNvSpPr>
            <a:spLocks noGrp="1"/>
          </p:cNvSpPr>
          <p:nvPr>
            <p:ph idx="19" hasCustomPrompt="1"/>
          </p:nvPr>
        </p:nvSpPr>
        <p:spPr>
          <a:xfrm>
            <a:off x="1097194" y="2214926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43" name="Espace réservé du contenu 2">
            <a:extLst>
              <a:ext uri="{FF2B5EF4-FFF2-40B4-BE49-F238E27FC236}">
                <a16:creationId xmlns:a16="http://schemas.microsoft.com/office/drawing/2014/main" id="{2C1A1D73-4351-4D2E-9871-C5D1FC379CC1}"/>
              </a:ext>
            </a:extLst>
          </p:cNvPr>
          <p:cNvSpPr>
            <a:spLocks noGrp="1"/>
          </p:cNvSpPr>
          <p:nvPr>
            <p:ph idx="20" hasCustomPrompt="1"/>
          </p:nvPr>
        </p:nvSpPr>
        <p:spPr>
          <a:xfrm>
            <a:off x="1097194" y="3090215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44" name="Espace réservé du contenu 2">
            <a:extLst>
              <a:ext uri="{FF2B5EF4-FFF2-40B4-BE49-F238E27FC236}">
                <a16:creationId xmlns:a16="http://schemas.microsoft.com/office/drawing/2014/main" id="{310FC362-93AB-4BFF-9D21-91C1023963B7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1097194" y="3965504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45" name="Espace réservé du contenu 2">
            <a:extLst>
              <a:ext uri="{FF2B5EF4-FFF2-40B4-BE49-F238E27FC236}">
                <a16:creationId xmlns:a16="http://schemas.microsoft.com/office/drawing/2014/main" id="{E5EC8894-AE1D-42A4-A839-9D1D49A9B0EA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1094117" y="4840793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46" name="Espace réservé du contenu 2">
            <a:extLst>
              <a:ext uri="{FF2B5EF4-FFF2-40B4-BE49-F238E27FC236}">
                <a16:creationId xmlns:a16="http://schemas.microsoft.com/office/drawing/2014/main" id="{77F92018-49DC-45DE-8F4A-6275821938E2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1094117" y="5716082"/>
            <a:ext cx="685800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164E7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93153371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E86324B-5BA5-48D0-B912-8BBB53783B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488" y="647303"/>
            <a:ext cx="5913388" cy="534300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17AFE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223085049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C485A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2B735EA-D8E0-4180-B207-E6687D7A23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95031" y="955099"/>
            <a:ext cx="5739387" cy="5272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666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EC617C8D-58B0-4902-AEEC-E1AE9901E0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8789" y="89406"/>
            <a:ext cx="5499167" cy="643103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5849A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141789311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0BC6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9FCF8E24-AF25-4C01-88C9-506C13BB9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755671"/>
            <a:ext cx="5730737" cy="534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6210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E210944-5EE9-4D01-AE8D-DFFF8D6004E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5508" y="892843"/>
            <a:ext cx="5944115" cy="507231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7D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253020809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C79168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FEA0E1-0494-4E1C-8C21-26E64EB6FF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3887" y="917515"/>
            <a:ext cx="5458843" cy="5183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2874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EB691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3BE0FD2-EAA1-4C80-90ED-F2DFF5BE96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262549"/>
            <a:ext cx="5758825" cy="486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38060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3D9ED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46A9B89-866A-4D36-A23D-87516EBF46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4412" y="833836"/>
            <a:ext cx="5681964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09649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12B5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5" name="Image 4" descr="Une image contenant graphiques vectoriels&#10;&#10;Description générée automatiquement">
            <a:extLst>
              <a:ext uri="{FF2B5EF4-FFF2-40B4-BE49-F238E27FC236}">
                <a16:creationId xmlns:a16="http://schemas.microsoft.com/office/drawing/2014/main" id="{8E89D9D3-4459-4A3B-92C0-C7CD713E1E1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2599" y="799652"/>
            <a:ext cx="5681964" cy="5395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53714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0456BEA-4B46-49FE-B832-7287763D0B1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53875" y="239298"/>
            <a:ext cx="10121148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C485A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98FC92C-0F5B-4814-ADAD-71B6167A3EA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53775" y="239298"/>
            <a:ext cx="763202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0C485A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87B6C4A-CD68-4AC9-BAA8-8EF19E88FB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53875" y="866726"/>
            <a:ext cx="7840743" cy="378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0C485A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 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5C020212-E088-4CD4-B09B-B938BC5FA3D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669593" y="1751887"/>
            <a:ext cx="10852813" cy="424158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err="1"/>
              <a:t>Ajouter</a:t>
            </a:r>
            <a:r>
              <a:rPr lang="en-US"/>
              <a:t> </a:t>
            </a:r>
            <a:r>
              <a:rPr lang="en-US" err="1"/>
              <a:t>votre</a:t>
            </a:r>
            <a:r>
              <a:rPr lang="en-US"/>
              <a:t> </a:t>
            </a:r>
            <a:r>
              <a:rPr lang="en-US" err="1"/>
              <a:t>texte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5905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20456BEA-4B46-49FE-B832-7287763D0B16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53875" y="239298"/>
            <a:ext cx="10121148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lang="fr-FR" sz="4400" b="1" kern="1200" dirty="0">
                <a:solidFill>
                  <a:srgbClr val="427DB4"/>
                </a:solidFill>
                <a:latin typeface="Poppins Black" panose="00000A00000000000000" pitchFamily="2" charset="0"/>
                <a:ea typeface="+mn-ea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fr-FR"/>
              <a:t>Ajouter votre titre</a:t>
            </a:r>
          </a:p>
        </p:txBody>
      </p:sp>
      <p:sp>
        <p:nvSpPr>
          <p:cNvPr id="15" name="Espace réservé du contenu 2">
            <a:extLst>
              <a:ext uri="{FF2B5EF4-FFF2-40B4-BE49-F238E27FC236}">
                <a16:creationId xmlns:a16="http://schemas.microsoft.com/office/drawing/2014/main" id="{798FC92C-0F5B-4814-ADAD-71B6167A3EA6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53775" y="239298"/>
            <a:ext cx="763202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rgbClr val="427D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  <p:sp>
        <p:nvSpPr>
          <p:cNvPr id="16" name="Espace réservé du contenu 2">
            <a:extLst>
              <a:ext uri="{FF2B5EF4-FFF2-40B4-BE49-F238E27FC236}">
                <a16:creationId xmlns:a16="http://schemas.microsoft.com/office/drawing/2014/main" id="{A87B6C4A-CD68-4AC9-BAA8-8EF19E88FB49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53875" y="866726"/>
            <a:ext cx="7840743" cy="378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rgbClr val="427D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 </a:t>
            </a:r>
          </a:p>
        </p:txBody>
      </p:sp>
    </p:spTree>
    <p:extLst>
      <p:ext uri="{BB962C8B-B14F-4D97-AF65-F5344CB8AC3E}">
        <p14:creationId xmlns:p14="http://schemas.microsoft.com/office/powerpoint/2010/main" val="18544775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B06C7ED-5599-42EF-803A-42333C46076B}"/>
              </a:ext>
            </a:extLst>
          </p:cNvPr>
          <p:cNvSpPr/>
          <p:nvPr userDrawn="1"/>
        </p:nvSpPr>
        <p:spPr>
          <a:xfrm>
            <a:off x="1" y="-70338"/>
            <a:ext cx="12192000" cy="6928338"/>
          </a:xfrm>
          <a:prstGeom prst="rect">
            <a:avLst/>
          </a:prstGeom>
          <a:solidFill>
            <a:srgbClr val="2939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800"/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5BB92219-0A9C-46C0-ACB9-66615E54646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69592" y="2019993"/>
            <a:ext cx="4671088" cy="3516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texte</a:t>
            </a:r>
          </a:p>
        </p:txBody>
      </p:sp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C244E64A-BE01-4ACC-AED8-8BDEA38F536D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6210272" y="2025258"/>
            <a:ext cx="4671088" cy="351628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texte</a:t>
            </a: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06AF27DE-B586-4631-92C9-B0D7BE99B2D9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053875" y="239298"/>
            <a:ext cx="10121148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</a:t>
            </a:r>
          </a:p>
        </p:txBody>
      </p:sp>
      <p:sp>
        <p:nvSpPr>
          <p:cNvPr id="7" name="Espace réservé du contenu 2">
            <a:extLst>
              <a:ext uri="{FF2B5EF4-FFF2-40B4-BE49-F238E27FC236}">
                <a16:creationId xmlns:a16="http://schemas.microsoft.com/office/drawing/2014/main" id="{183A2BD0-8E4C-4462-9829-F52FA19C9699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253775" y="239298"/>
            <a:ext cx="763202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9924069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C80B332-6400-4CD1-981C-CF8605DEA0D5}"/>
              </a:ext>
            </a:extLst>
          </p:cNvPr>
          <p:cNvSpPr/>
          <p:nvPr userDrawn="1"/>
        </p:nvSpPr>
        <p:spPr>
          <a:xfrm>
            <a:off x="0" y="-16626"/>
            <a:ext cx="12192000" cy="1314450"/>
          </a:xfrm>
          <a:prstGeom prst="rect">
            <a:avLst/>
          </a:prstGeom>
          <a:solidFill>
            <a:srgbClr val="17AF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DBD5079B-E9B6-4B6D-9F81-BFD3A74216B8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00176" y="2052107"/>
            <a:ext cx="4311410" cy="3757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0" name="Espace réservé du contenu 2">
            <a:extLst>
              <a:ext uri="{FF2B5EF4-FFF2-40B4-BE49-F238E27FC236}">
                <a16:creationId xmlns:a16="http://schemas.microsoft.com/office/drawing/2014/main" id="{481E2348-74ED-4B2D-8E0C-84E9F9CBFA2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53875" y="866726"/>
            <a:ext cx="7840743" cy="37812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 </a:t>
            </a:r>
          </a:p>
        </p:txBody>
      </p:sp>
      <p:sp>
        <p:nvSpPr>
          <p:cNvPr id="11" name="Espace réservé du contenu 2">
            <a:extLst>
              <a:ext uri="{FF2B5EF4-FFF2-40B4-BE49-F238E27FC236}">
                <a16:creationId xmlns:a16="http://schemas.microsoft.com/office/drawing/2014/main" id="{9BAB9AC0-A78D-4A79-B271-C744D71AC687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503323" y="2052107"/>
            <a:ext cx="4311410" cy="375715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</p:txBody>
      </p:sp>
      <p:sp>
        <p:nvSpPr>
          <p:cNvPr id="12" name="Espace réservé du contenu 2">
            <a:extLst>
              <a:ext uri="{FF2B5EF4-FFF2-40B4-BE49-F238E27FC236}">
                <a16:creationId xmlns:a16="http://schemas.microsoft.com/office/drawing/2014/main" id="{D2BA7D9B-19B9-4763-B7BA-DE8EF0B71CB8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1053875" y="239298"/>
            <a:ext cx="10121148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Ajouter votre titre </a:t>
            </a:r>
          </a:p>
        </p:txBody>
      </p:sp>
      <p:sp>
        <p:nvSpPr>
          <p:cNvPr id="13" name="Espace réservé du contenu 2">
            <a:extLst>
              <a:ext uri="{FF2B5EF4-FFF2-40B4-BE49-F238E27FC236}">
                <a16:creationId xmlns:a16="http://schemas.microsoft.com/office/drawing/2014/main" id="{94D08F3D-FA60-4B87-8ED5-DEF8AD39ED03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253775" y="239298"/>
            <a:ext cx="763202" cy="76944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  <a:lvl2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3pPr>
            <a:lvl4pP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4pPr>
          </a:lstStyle>
          <a:p>
            <a:pPr lvl="0"/>
            <a:r>
              <a:rPr lang="fr-FR"/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929741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graphiques vectoriels&#10;&#10;Description générée automatiquement">
            <a:extLst>
              <a:ext uri="{FF2B5EF4-FFF2-40B4-BE49-F238E27FC236}">
                <a16:creationId xmlns:a16="http://schemas.microsoft.com/office/drawing/2014/main" id="{DCF411FC-33E9-4D53-9D4F-4D1D3A0261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3073"/>
          <a:stretch/>
        </p:blipFill>
        <p:spPr>
          <a:xfrm>
            <a:off x="4493431" y="1062444"/>
            <a:ext cx="7350226" cy="53351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647BECAD-3AFB-45FB-B4BC-68E501E7349B}"/>
              </a:ext>
            </a:extLst>
          </p:cNvPr>
          <p:cNvSpPr txBox="1"/>
          <p:nvPr userDrawn="1"/>
        </p:nvSpPr>
        <p:spPr>
          <a:xfrm>
            <a:off x="724725" y="3093855"/>
            <a:ext cx="47033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5400" b="1">
                <a:solidFill>
                  <a:srgbClr val="17AFE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Questions ? </a:t>
            </a:r>
          </a:p>
        </p:txBody>
      </p:sp>
    </p:spTree>
    <p:extLst>
      <p:ext uri="{BB962C8B-B14F-4D97-AF65-F5344CB8AC3E}">
        <p14:creationId xmlns:p14="http://schemas.microsoft.com/office/powerpoint/2010/main" val="29054764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>
            <a:extLst>
              <a:ext uri="{FF2B5EF4-FFF2-40B4-BE49-F238E27FC236}">
                <a16:creationId xmlns:a16="http://schemas.microsoft.com/office/drawing/2014/main" id="{4A4BC95A-9975-2D41-5896-376AEF9567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69" y="1103941"/>
            <a:ext cx="7413379" cy="5492972"/>
          </a:xfrm>
          <a:prstGeom prst="rect">
            <a:avLst/>
          </a:prstGeom>
        </p:spPr>
      </p:pic>
      <p:pic>
        <p:nvPicPr>
          <p:cNvPr id="14" name="Picture 2" descr="facebook, social media, social icon">
            <a:hlinkClick r:id="rId3"/>
            <a:extLst>
              <a:ext uri="{FF2B5EF4-FFF2-40B4-BE49-F238E27FC236}">
                <a16:creationId xmlns:a16="http://schemas.microsoft.com/office/drawing/2014/main" id="{2366ADAD-B3BC-61FE-C2DA-0696D70E30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019" y="5043409"/>
            <a:ext cx="345151" cy="34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Vers les vidéos de la chaine youtube • Maâtura">
            <a:hlinkClick r:id="rId5"/>
            <a:extLst>
              <a:ext uri="{FF2B5EF4-FFF2-40B4-BE49-F238E27FC236}">
                <a16:creationId xmlns:a16="http://schemas.microsoft.com/office/drawing/2014/main" id="{C63A4AFD-6313-7D8A-1617-C152F015024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954" y="5032663"/>
            <a:ext cx="364782" cy="3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social media, tweet, twitter, social icon">
            <a:hlinkClick r:id="rId7"/>
            <a:extLst>
              <a:ext uri="{FF2B5EF4-FFF2-40B4-BE49-F238E27FC236}">
                <a16:creationId xmlns:a16="http://schemas.microsoft.com/office/drawing/2014/main" id="{5B9926F2-2BA7-AC5C-66DA-F5303A27D76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874" y="5030431"/>
            <a:ext cx="372631" cy="3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8" descr="linkedin icon">
            <a:hlinkClick r:id="rId9"/>
            <a:extLst>
              <a:ext uri="{FF2B5EF4-FFF2-40B4-BE49-F238E27FC236}">
                <a16:creationId xmlns:a16="http://schemas.microsoft.com/office/drawing/2014/main" id="{E1A7247B-4C25-FA43-DA68-81BF9F021CE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7906" y="5030432"/>
            <a:ext cx="372630" cy="3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C604F3EB-B28A-826D-E149-DC55D03D79F7}"/>
              </a:ext>
            </a:extLst>
          </p:cNvPr>
          <p:cNvSpPr txBox="1"/>
          <p:nvPr userDrawn="1"/>
        </p:nvSpPr>
        <p:spPr>
          <a:xfrm>
            <a:off x="1089736" y="2767279"/>
            <a:ext cx="4712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4000" b="1" err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Thank</a:t>
            </a:r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 </a:t>
            </a:r>
            <a:r>
              <a:rPr lang="fr-FR" sz="4000" b="1" err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you</a:t>
            </a:r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 for </a:t>
            </a:r>
            <a:r>
              <a:rPr lang="fr-FR" sz="4000" b="1" err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your</a:t>
            </a:r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 attention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07B7D610-F8D8-5D93-F396-06E21DA33110}"/>
              </a:ext>
            </a:extLst>
          </p:cNvPr>
          <p:cNvSpPr txBox="1"/>
          <p:nvPr userDrawn="1"/>
        </p:nvSpPr>
        <p:spPr>
          <a:xfrm>
            <a:off x="1101182" y="4579327"/>
            <a:ext cx="3147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Follow DROPS on: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E9A421F5-C89D-E1DC-98EF-E31576E543EC}"/>
              </a:ext>
            </a:extLst>
          </p:cNvPr>
          <p:cNvSpPr txBox="1"/>
          <p:nvPr userDrawn="1"/>
        </p:nvSpPr>
        <p:spPr>
          <a:xfrm rot="20974293">
            <a:off x="7382011" y="1105584"/>
            <a:ext cx="25714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fr-FR" sz="4000" b="1" err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Thank</a:t>
            </a:r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 </a:t>
            </a:r>
            <a:r>
              <a:rPr lang="fr-FR" sz="4000" b="1" err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you</a:t>
            </a:r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28699055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CE7CBD-3C89-485B-B50B-A8B637F59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69" y="1103941"/>
            <a:ext cx="7413379" cy="5492972"/>
          </a:xfrm>
          <a:prstGeom prst="rect">
            <a:avLst/>
          </a:prstGeom>
        </p:spPr>
      </p:pic>
      <p:pic>
        <p:nvPicPr>
          <p:cNvPr id="10" name="Picture 2" descr="facebook, social media, social icon">
            <a:hlinkClick r:id="rId3"/>
            <a:extLst>
              <a:ext uri="{FF2B5EF4-FFF2-40B4-BE49-F238E27FC236}">
                <a16:creationId xmlns:a16="http://schemas.microsoft.com/office/drawing/2014/main" id="{18002D0D-83B5-4037-9EDF-76D57CF30BD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6019" y="5043409"/>
            <a:ext cx="345151" cy="34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Vers les vidéos de la chaine youtube • Maâtura">
            <a:hlinkClick r:id="rId5"/>
            <a:extLst>
              <a:ext uri="{FF2B5EF4-FFF2-40B4-BE49-F238E27FC236}">
                <a16:creationId xmlns:a16="http://schemas.microsoft.com/office/drawing/2014/main" id="{AF220606-58B7-4C7C-A317-9B5B191E38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6954" y="5032663"/>
            <a:ext cx="364782" cy="3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ocial media, tweet, twitter, social icon">
            <a:hlinkClick r:id="rId7"/>
            <a:extLst>
              <a:ext uri="{FF2B5EF4-FFF2-40B4-BE49-F238E27FC236}">
                <a16:creationId xmlns:a16="http://schemas.microsoft.com/office/drawing/2014/main" id="{8D599E37-E861-4216-9FC2-7EFDA0D022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874" y="5030431"/>
            <a:ext cx="372631" cy="3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linkedin icon">
            <a:hlinkClick r:id="rId9"/>
            <a:extLst>
              <a:ext uri="{FF2B5EF4-FFF2-40B4-BE49-F238E27FC236}">
                <a16:creationId xmlns:a16="http://schemas.microsoft.com/office/drawing/2014/main" id="{F102D0DB-9FFD-4A7C-B227-2C5990E88F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7906" y="5030432"/>
            <a:ext cx="372630" cy="3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9F2D64F-4306-403B-8515-5C9779FB363F}"/>
              </a:ext>
            </a:extLst>
          </p:cNvPr>
          <p:cNvSpPr txBox="1"/>
          <p:nvPr userDrawn="1"/>
        </p:nvSpPr>
        <p:spPr>
          <a:xfrm>
            <a:off x="1089736" y="2767279"/>
            <a:ext cx="4712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Merci pour votre attention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F661CA0-DC63-4099-9172-68FA23005F8B}"/>
              </a:ext>
            </a:extLst>
          </p:cNvPr>
          <p:cNvSpPr txBox="1"/>
          <p:nvPr userDrawn="1"/>
        </p:nvSpPr>
        <p:spPr>
          <a:xfrm>
            <a:off x="1101182" y="4579327"/>
            <a:ext cx="3147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Retrouvez DROPS sur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21717D0-5457-484C-9697-90CEF0A5102C}"/>
              </a:ext>
            </a:extLst>
          </p:cNvPr>
          <p:cNvSpPr txBox="1"/>
          <p:nvPr userDrawn="1"/>
        </p:nvSpPr>
        <p:spPr>
          <a:xfrm rot="20974293">
            <a:off x="6896172" y="1410548"/>
            <a:ext cx="34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43092943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BF853D6-A870-43A4-96EC-281307396A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5356" y="219211"/>
            <a:ext cx="11128443" cy="763284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chemeClr val="tx1"/>
                </a:solidFill>
              </a:defRPr>
            </a:lvl1pPr>
          </a:lstStyle>
          <a:p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title</a:t>
            </a:r>
            <a:r>
              <a:rPr lang="fr-FR">
                <a:solidFill>
                  <a:srgbClr val="F9C04D"/>
                </a:solidFill>
              </a:rPr>
              <a:t>.</a:t>
            </a:r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D745819-23A0-47BD-AAB6-97EDA8713960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838199" y="1611617"/>
            <a:ext cx="1051560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>
              <a:defRPr>
                <a:solidFill>
                  <a:srgbClr val="404040"/>
                </a:solidFill>
              </a:defRPr>
            </a:lvl4pPr>
          </a:lstStyle>
          <a:p>
            <a:pPr lvl="0"/>
            <a:r>
              <a:rPr lang="fr-FR" err="1"/>
              <a:t>Add</a:t>
            </a:r>
            <a:r>
              <a:rPr lang="fr-FR"/>
              <a:t> </a:t>
            </a:r>
            <a:r>
              <a:rPr lang="fr-FR" err="1"/>
              <a:t>your</a:t>
            </a:r>
            <a:r>
              <a:rPr lang="fr-FR"/>
              <a:t> </a:t>
            </a:r>
            <a:r>
              <a:rPr lang="fr-FR" err="1"/>
              <a:t>text</a:t>
            </a:r>
            <a:endParaRPr lang="fr-FR"/>
          </a:p>
          <a:p>
            <a:pPr lvl="1"/>
            <a:r>
              <a:rPr lang="fr-FR"/>
              <a:t>2nd </a:t>
            </a:r>
            <a:r>
              <a:rPr lang="fr-FR" err="1"/>
              <a:t>level</a:t>
            </a:r>
            <a:endParaRPr lang="fr-FR"/>
          </a:p>
          <a:p>
            <a:pPr lvl="2"/>
            <a:r>
              <a:rPr lang="fr-FR"/>
              <a:t>3rd </a:t>
            </a:r>
            <a:r>
              <a:rPr lang="fr-FR" err="1"/>
              <a:t>level</a:t>
            </a:r>
            <a:endParaRPr lang="fr-FR"/>
          </a:p>
          <a:p>
            <a:pPr lvl="3"/>
            <a:r>
              <a:rPr lang="fr-FR"/>
              <a:t>4th </a:t>
            </a:r>
            <a:r>
              <a:rPr lang="fr-FR" err="1"/>
              <a:t>level</a:t>
            </a: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976558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DBB406-B652-484F-AEFD-4B83EDB0D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629" y="473190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 b="1">
                <a:solidFill>
                  <a:srgbClr val="2C689B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27359691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FEDE517-A7A5-9781-AB80-32C508D3B9D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91D7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space réservé du texte 1">
            <a:extLst>
              <a:ext uri="{FF2B5EF4-FFF2-40B4-BE49-F238E27FC236}">
                <a16:creationId xmlns:a16="http://schemas.microsoft.com/office/drawing/2014/main" id="{113E6501-3D32-2708-6D9F-8CF19DB1C99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460624" y="1383955"/>
            <a:ext cx="6993436" cy="1064895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eneral Sans" pitchFamily="50" charset="0"/>
              </a:defRPr>
            </a:lvl1pPr>
          </a:lstStyle>
          <a:p>
            <a:r>
              <a:rPr lang="fr-FR"/>
              <a:t>Titre de la présentation</a:t>
            </a:r>
          </a:p>
        </p:txBody>
      </p:sp>
      <p:sp>
        <p:nvSpPr>
          <p:cNvPr id="8" name="Espace réservé du texte 2">
            <a:extLst>
              <a:ext uri="{FF2B5EF4-FFF2-40B4-BE49-F238E27FC236}">
                <a16:creationId xmlns:a16="http://schemas.microsoft.com/office/drawing/2014/main" id="{7E1CBCA3-BDA8-1E25-AD72-C3F4BDE6650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554254" y="3293260"/>
            <a:ext cx="3250854" cy="5778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eneral Sans" pitchFamily="50" charset="0"/>
              </a:defRPr>
            </a:lvl1pPr>
          </a:lstStyle>
          <a:p>
            <a:r>
              <a:rPr lang="fr-FR"/>
              <a:t>Prénom NOM</a:t>
            </a:r>
          </a:p>
        </p:txBody>
      </p:sp>
      <p:sp>
        <p:nvSpPr>
          <p:cNvPr id="9" name="Espace réservé du texte 3">
            <a:extLst>
              <a:ext uri="{FF2B5EF4-FFF2-40B4-BE49-F238E27FC236}">
                <a16:creationId xmlns:a16="http://schemas.microsoft.com/office/drawing/2014/main" id="{EA2784A1-B130-FBC9-45AC-556F960C120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554254" y="4041752"/>
            <a:ext cx="3250854" cy="577850"/>
          </a:xfrm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latin typeface="General Sans" pitchFamily="50" charset="0"/>
              </a:defRPr>
            </a:lvl1pPr>
          </a:lstStyle>
          <a:p>
            <a:r>
              <a:rPr lang="fr-FR"/>
              <a:t>Fonction - Société</a:t>
            </a:r>
          </a:p>
        </p:txBody>
      </p:sp>
      <p:sp>
        <p:nvSpPr>
          <p:cNvPr id="11" name="Espace réservé pour une image  10">
            <a:extLst>
              <a:ext uri="{FF2B5EF4-FFF2-40B4-BE49-F238E27FC236}">
                <a16:creationId xmlns:a16="http://schemas.microsoft.com/office/drawing/2014/main" id="{F41FB719-27A1-DE7B-9E30-B4746E75A8E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85811" y="1924383"/>
            <a:ext cx="2880000" cy="2880000"/>
          </a:xfrm>
          <a:prstGeom prst="ellipse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fr-FR"/>
              <a:t>PHOTO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95D2915-FC19-10ED-A561-BE46A81F2892}"/>
              </a:ext>
            </a:extLst>
          </p:cNvPr>
          <p:cNvSpPr txBox="1"/>
          <p:nvPr userDrawn="1"/>
        </p:nvSpPr>
        <p:spPr>
          <a:xfrm>
            <a:off x="9012472" y="6445389"/>
            <a:ext cx="317952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fr-FR" sz="2000">
                <a:solidFill>
                  <a:schemeClr val="bg1"/>
                </a:solidFill>
                <a:latin typeface="Cooper Hewitt" pitchFamily="50" charset="0"/>
                <a:ea typeface="Cooper Hewitt" pitchFamily="50" charset="0"/>
              </a:rPr>
              <a:t>#ITParis2023</a:t>
            </a:r>
          </a:p>
        </p:txBody>
      </p:sp>
    </p:spTree>
    <p:extLst>
      <p:ext uri="{BB962C8B-B14F-4D97-AF65-F5344CB8AC3E}">
        <p14:creationId xmlns:p14="http://schemas.microsoft.com/office/powerpoint/2010/main" val="3671646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CE7CBD-3C89-485B-B50B-A8B637F59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69" y="1103941"/>
            <a:ext cx="7413379" cy="5492972"/>
          </a:xfrm>
          <a:prstGeom prst="rect">
            <a:avLst/>
          </a:prstGeom>
        </p:spPr>
      </p:pic>
      <p:pic>
        <p:nvPicPr>
          <p:cNvPr id="11" name="Picture 4" descr="Vers les vidéos de la chaine youtube • Maâtura">
            <a:hlinkClick r:id="rId3"/>
            <a:extLst>
              <a:ext uri="{FF2B5EF4-FFF2-40B4-BE49-F238E27FC236}">
                <a16:creationId xmlns:a16="http://schemas.microsoft.com/office/drawing/2014/main" id="{AF220606-58B7-4C7C-A317-9B5B191E38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87873" y="5030430"/>
            <a:ext cx="364782" cy="3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social media, tweet, twitter, social icon">
            <a:hlinkClick r:id="rId5"/>
            <a:extLst>
              <a:ext uri="{FF2B5EF4-FFF2-40B4-BE49-F238E27FC236}">
                <a16:creationId xmlns:a16="http://schemas.microsoft.com/office/drawing/2014/main" id="{8D599E37-E861-4216-9FC2-7EFDA0D0226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3029" y="5030431"/>
            <a:ext cx="372631" cy="372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linkedin icon">
            <a:hlinkClick r:id="rId7"/>
            <a:extLst>
              <a:ext uri="{FF2B5EF4-FFF2-40B4-BE49-F238E27FC236}">
                <a16:creationId xmlns:a16="http://schemas.microsoft.com/office/drawing/2014/main" id="{F102D0DB-9FFD-4A7C-B227-2C5990E88F9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38186" y="5030432"/>
            <a:ext cx="372630" cy="37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9F2D64F-4306-403B-8515-5C9779FB363F}"/>
              </a:ext>
            </a:extLst>
          </p:cNvPr>
          <p:cNvSpPr txBox="1"/>
          <p:nvPr userDrawn="1"/>
        </p:nvSpPr>
        <p:spPr>
          <a:xfrm>
            <a:off x="1089736" y="2767279"/>
            <a:ext cx="4712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Merci pour votre attention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F661CA0-DC63-4099-9172-68FA23005F8B}"/>
              </a:ext>
            </a:extLst>
          </p:cNvPr>
          <p:cNvSpPr txBox="1"/>
          <p:nvPr userDrawn="1"/>
        </p:nvSpPr>
        <p:spPr>
          <a:xfrm>
            <a:off x="1101182" y="4579327"/>
            <a:ext cx="3147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1600">
                <a:solidFill>
                  <a:schemeClr val="tx1">
                    <a:lumMod val="75000"/>
                    <a:lumOff val="25000"/>
                  </a:schemeClr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Retrouvez DROPS sur :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21717D0-5457-484C-9697-90CEF0A5102C}"/>
              </a:ext>
            </a:extLst>
          </p:cNvPr>
          <p:cNvSpPr txBox="1"/>
          <p:nvPr userDrawn="1"/>
        </p:nvSpPr>
        <p:spPr>
          <a:xfrm rot="20974293">
            <a:off x="6896172" y="1410548"/>
            <a:ext cx="34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14309294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8CE7CBD-3C89-485B-B50B-A8B637F59B3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64869" y="1103941"/>
            <a:ext cx="7413379" cy="5492972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09F2D64F-4306-403B-8515-5C9779FB363F}"/>
              </a:ext>
            </a:extLst>
          </p:cNvPr>
          <p:cNvSpPr txBox="1"/>
          <p:nvPr userDrawn="1"/>
        </p:nvSpPr>
        <p:spPr>
          <a:xfrm>
            <a:off x="213752" y="115519"/>
            <a:ext cx="47125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l"/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Merci pour votre attention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321717D0-5457-484C-9697-90CEF0A5102C}"/>
              </a:ext>
            </a:extLst>
          </p:cNvPr>
          <p:cNvSpPr txBox="1"/>
          <p:nvPr userDrawn="1"/>
        </p:nvSpPr>
        <p:spPr>
          <a:xfrm rot="20974293">
            <a:off x="6896172" y="1410548"/>
            <a:ext cx="34523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ctr"/>
            <a:r>
              <a:rPr lang="fr-FR" sz="4000" b="1">
                <a:solidFill>
                  <a:srgbClr val="293956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Merci !</a:t>
            </a:r>
          </a:p>
        </p:txBody>
      </p:sp>
    </p:spTree>
    <p:extLst>
      <p:ext uri="{BB962C8B-B14F-4D97-AF65-F5344CB8AC3E}">
        <p14:creationId xmlns:p14="http://schemas.microsoft.com/office/powerpoint/2010/main" val="35511199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A04D46D-6FF4-4E64-8729-31B0E0BBD30D}"/>
              </a:ext>
            </a:extLst>
          </p:cNvPr>
          <p:cNvSpPr/>
          <p:nvPr userDrawn="1"/>
        </p:nvSpPr>
        <p:spPr>
          <a:xfrm>
            <a:off x="0" y="6409347"/>
            <a:ext cx="3127761" cy="448654"/>
          </a:xfrm>
          <a:prstGeom prst="rect">
            <a:avLst/>
          </a:prstGeom>
          <a:solidFill>
            <a:srgbClr val="CE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FAE39BA-A987-4D0F-9EB8-E8E1566D1DE1}"/>
              </a:ext>
            </a:extLst>
          </p:cNvPr>
          <p:cNvSpPr/>
          <p:nvPr userDrawn="1"/>
        </p:nvSpPr>
        <p:spPr>
          <a:xfrm>
            <a:off x="75487" y="6176475"/>
            <a:ext cx="975645" cy="448654"/>
          </a:xfrm>
          <a:prstGeom prst="rect">
            <a:avLst/>
          </a:prstGeom>
          <a:solidFill>
            <a:srgbClr val="CEEA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D9D10D7B-17E0-448B-A7C5-D1F5A343A88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215004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DFB65BD-9831-BB36-F0B1-C1CE1F3F80FC}"/>
              </a:ext>
            </a:extLst>
          </p:cNvPr>
          <p:cNvSpPr/>
          <p:nvPr userDrawn="1"/>
        </p:nvSpPr>
        <p:spPr>
          <a:xfrm>
            <a:off x="9302262" y="5723792"/>
            <a:ext cx="1995853" cy="571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3801973-6783-21F1-00A1-1EBADCD4DCCB}"/>
              </a:ext>
            </a:extLst>
          </p:cNvPr>
          <p:cNvSpPr txBox="1"/>
          <p:nvPr userDrawn="1"/>
        </p:nvSpPr>
        <p:spPr>
          <a:xfrm>
            <a:off x="9302262" y="5695128"/>
            <a:ext cx="199585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100" b="1" i="0">
                <a:solidFill>
                  <a:srgbClr val="3D7AB2"/>
                </a:solidFill>
                <a:effectLst/>
                <a:latin typeface="Century Gothic" panose="020B0502020202020204" pitchFamily="34" charset="0"/>
              </a:rPr>
              <a:t>Générez facilement des données fictives mais exploitables</a:t>
            </a:r>
          </a:p>
        </p:txBody>
      </p:sp>
    </p:spTree>
    <p:extLst>
      <p:ext uri="{BB962C8B-B14F-4D97-AF65-F5344CB8AC3E}">
        <p14:creationId xmlns:p14="http://schemas.microsoft.com/office/powerpoint/2010/main" val="744085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B7D0E6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5" name="Image 4" descr="Une image contenant texte, jouet&#10;&#10;Description générée automatiquement">
            <a:extLst>
              <a:ext uri="{FF2B5EF4-FFF2-40B4-BE49-F238E27FC236}">
                <a16:creationId xmlns:a16="http://schemas.microsoft.com/office/drawing/2014/main" id="{B82D519A-3A6C-44CF-B548-5CF5D75A8A3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0488" y="867694"/>
            <a:ext cx="5913388" cy="512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850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EC0C9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7E8CE32-AC0B-4183-9909-BD9DC046FB4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0"/>
            <a:ext cx="6050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66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1FA41D6-2193-47A0-8D4A-9C1AEF73F1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8020" y="-153825"/>
            <a:ext cx="6018734" cy="6858000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27DB4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</p:spTree>
    <p:extLst>
      <p:ext uri="{BB962C8B-B14F-4D97-AF65-F5344CB8AC3E}">
        <p14:creationId xmlns:p14="http://schemas.microsoft.com/office/powerpoint/2010/main" val="1417893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B38C9D1-D35E-4788-A695-BA1AFC702C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7104" y="2766218"/>
            <a:ext cx="5368896" cy="132556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23606A"/>
                </a:solidFill>
                <a:latin typeface="Poppins Black" panose="00000A00000000000000" pitchFamily="2" charset="0"/>
                <a:cs typeface="Poppins Black" panose="00000A00000000000000" pitchFamily="2" charset="0"/>
              </a:defRPr>
            </a:lvl1pPr>
          </a:lstStyle>
          <a:p>
            <a:pPr lvl="0"/>
            <a:r>
              <a:rPr lang="fr-FR"/>
              <a:t>Ajouter votre titre</a:t>
            </a:r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75E265F8-B98E-464F-91EF-80F9746D3C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1797" y="190462"/>
            <a:ext cx="6194859" cy="7006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02621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26" Type="http://schemas.openxmlformats.org/officeDocument/2006/relationships/slideLayout" Target="../slideLayouts/slideLayout47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29" Type="http://schemas.openxmlformats.org/officeDocument/2006/relationships/theme" Target="../theme/theme2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28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31" Type="http://schemas.openxmlformats.org/officeDocument/2006/relationships/image" Target="../media/image28.png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Relationship Id="rId27" Type="http://schemas.openxmlformats.org/officeDocument/2006/relationships/slideLayout" Target="../slideLayouts/slideLayout48.xml"/><Relationship Id="rId30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texte, signe, graphiques vectoriels&#10;&#10;Description générée automatiquement">
            <a:extLst>
              <a:ext uri="{FF2B5EF4-FFF2-40B4-BE49-F238E27FC236}">
                <a16:creationId xmlns:a16="http://schemas.microsoft.com/office/drawing/2014/main" id="{201B1C7E-7644-4F73-83DA-8B3EDEF9F63F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999" y="6246109"/>
            <a:ext cx="405324" cy="405324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760CD13-2471-4112-A7F8-D8F996CEFC64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04" y="6246109"/>
            <a:ext cx="291833" cy="40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87" r:id="rId4"/>
    <p:sldLayoutId id="2147483683" r:id="rId5"/>
    <p:sldLayoutId id="2147483697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799" r:id="rId12"/>
    <p:sldLayoutId id="2147483695" r:id="rId13"/>
    <p:sldLayoutId id="2147483802" r:id="rId14"/>
    <p:sldLayoutId id="2147483688" r:id="rId15"/>
    <p:sldLayoutId id="2147483685" r:id="rId16"/>
    <p:sldLayoutId id="2147483686" r:id="rId17"/>
    <p:sldLayoutId id="2147483678" r:id="rId18"/>
    <p:sldLayoutId id="2147483679" r:id="rId19"/>
    <p:sldLayoutId id="2147483816" r:id="rId20"/>
    <p:sldLayoutId id="2147483817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F6E899AC-1773-4D61-B9F8-5C27AE1B919B}"/>
              </a:ext>
            </a:extLst>
          </p:cNvPr>
          <p:cNvPicPr>
            <a:picLocks noChangeAspect="1"/>
          </p:cNvPicPr>
          <p:nvPr userDrawn="1"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904" y="6246109"/>
            <a:ext cx="291833" cy="405324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3BAEA2F1-359C-40F8-B305-0877B2680C6D}"/>
              </a:ext>
            </a:extLst>
          </p:cNvPr>
          <p:cNvPicPr>
            <a:picLocks noChangeAspect="1"/>
          </p:cNvPicPr>
          <p:nvPr userDrawn="1"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089" y="6227805"/>
            <a:ext cx="348069" cy="42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440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694" r:id="rId3"/>
    <p:sldLayoutId id="2147483800" r:id="rId4"/>
    <p:sldLayoutId id="2147483801" r:id="rId5"/>
    <p:sldLayoutId id="2147483696" r:id="rId6"/>
    <p:sldLayoutId id="2147483789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791" r:id="rId15"/>
    <p:sldLayoutId id="2147483810" r:id="rId16"/>
    <p:sldLayoutId id="2147483792" r:id="rId17"/>
    <p:sldLayoutId id="2147483811" r:id="rId18"/>
    <p:sldLayoutId id="2147483812" r:id="rId19"/>
    <p:sldLayoutId id="2147483813" r:id="rId20"/>
    <p:sldLayoutId id="2147483814" r:id="rId21"/>
    <p:sldLayoutId id="2147483710" r:id="rId22"/>
    <p:sldLayoutId id="2147483790" r:id="rId23"/>
    <p:sldLayoutId id="2147483698" r:id="rId24"/>
    <p:sldLayoutId id="2147483699" r:id="rId25"/>
    <p:sldLayoutId id="2147483700" r:id="rId26"/>
    <p:sldLayoutId id="2147483815" r:id="rId27"/>
    <p:sldLayoutId id="2147483795" r:id="rId2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svg"/><Relationship Id="rId3" Type="http://schemas.openxmlformats.org/officeDocument/2006/relationships/image" Target="../media/image47.png"/><Relationship Id="rId7" Type="http://schemas.openxmlformats.org/officeDocument/2006/relationships/image" Target="../media/image51.sv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0.png"/><Relationship Id="rId11" Type="http://schemas.openxmlformats.org/officeDocument/2006/relationships/image" Target="../media/image55.svg"/><Relationship Id="rId5" Type="http://schemas.openxmlformats.org/officeDocument/2006/relationships/image" Target="../media/image49.sv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svg"/><Relationship Id="rId14" Type="http://schemas.openxmlformats.org/officeDocument/2006/relationships/image" Target="../media/image5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17/06/relationships/model3d" Target="../media/model3d1.glb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5" Type="http://schemas.microsoft.com/office/2017/06/relationships/model3d" Target="../media/model3d2.glb"/><Relationship Id="rId4" Type="http://schemas.openxmlformats.org/officeDocument/2006/relationships/image" Target="../media/image6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microsoft.com/office/2017/06/relationships/model3d" Target="../media/model3d2.glb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6.svg"/><Relationship Id="rId11" Type="http://schemas.openxmlformats.org/officeDocument/2006/relationships/image" Target="../media/image71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Relationship Id="rId14" Type="http://schemas.openxmlformats.org/officeDocument/2006/relationships/image" Target="../media/image7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2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12" Type="http://schemas.openxmlformats.org/officeDocument/2006/relationships/image" Target="../media/image8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5.jpeg"/><Relationship Id="rId11" Type="http://schemas.openxmlformats.org/officeDocument/2006/relationships/image" Target="../media/image80.png"/><Relationship Id="rId5" Type="http://schemas.openxmlformats.org/officeDocument/2006/relationships/image" Target="../media/image64.png"/><Relationship Id="rId10" Type="http://schemas.openxmlformats.org/officeDocument/2006/relationships/image" Target="../media/image79.png"/><Relationship Id="rId4" Type="http://schemas.openxmlformats.org/officeDocument/2006/relationships/image" Target="../media/image74.png"/><Relationship Id="rId9" Type="http://schemas.openxmlformats.org/officeDocument/2006/relationships/image" Target="../media/image78.png"/><Relationship Id="rId14" Type="http://schemas.openxmlformats.org/officeDocument/2006/relationships/image" Target="../media/image8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hyperlink" Target="mailto:jperdu@arcadsoftware.com" TargetMode="Externa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CD5B2E6-6DE4-C913-4D09-639529C2700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85537" y="2934368"/>
            <a:ext cx="12020926" cy="901969"/>
          </a:xfrm>
        </p:spPr>
        <p:txBody>
          <a:bodyPr/>
          <a:lstStyle/>
          <a:p>
            <a:r>
              <a:rPr lang="fr-FR" sz="4000"/>
              <a:t>SÉCURITÉ ET CONFORMITÉ :  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B9081B8-9E23-E2D1-54D6-201ED6BAB0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56987" y="3573874"/>
            <a:ext cx="11487526" cy="459901"/>
          </a:xfrm>
        </p:spPr>
        <p:txBody>
          <a:bodyPr/>
          <a:lstStyle/>
          <a:p>
            <a:r>
              <a:rPr lang="fr-FR">
                <a:solidFill>
                  <a:srgbClr val="F28F38"/>
                </a:solidFill>
              </a:rPr>
              <a:t>Comment naviguer dans l’écosystème des données sensibles ? </a:t>
            </a:r>
          </a:p>
        </p:txBody>
      </p:sp>
      <p:sp>
        <p:nvSpPr>
          <p:cNvPr id="7" name="Espace réservé du texte 6">
            <a:extLst>
              <a:ext uri="{FF2B5EF4-FFF2-40B4-BE49-F238E27FC236}">
                <a16:creationId xmlns:a16="http://schemas.microsoft.com/office/drawing/2014/main" id="{49BBF875-F456-F8FE-10FA-49F54D35964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40600" y="4112853"/>
            <a:ext cx="7520299" cy="367038"/>
          </a:xfrm>
        </p:spPr>
        <p:txBody>
          <a:bodyPr/>
          <a:lstStyle/>
          <a:p>
            <a:r>
              <a:rPr lang="fr-FR" sz="1800"/>
              <a:t>Mardi 17 septembre 2024 </a:t>
            </a:r>
          </a:p>
        </p:txBody>
      </p:sp>
      <p:pic>
        <p:nvPicPr>
          <p:cNvPr id="11" name="Espace réservé pour une image  15">
            <a:extLst>
              <a:ext uri="{FF2B5EF4-FFF2-40B4-BE49-F238E27FC236}">
                <a16:creationId xmlns:a16="http://schemas.microsoft.com/office/drawing/2014/main" id="{67315E5E-9779-C203-4E61-DA33A19A1D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64" t="12437" r="25680" b="52060"/>
          <a:stretch/>
        </p:blipFill>
        <p:spPr>
          <a:xfrm>
            <a:off x="9906000" y="4572000"/>
            <a:ext cx="22860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Espace réservé du texte 2">
            <a:extLst>
              <a:ext uri="{FF2B5EF4-FFF2-40B4-BE49-F238E27FC236}">
                <a16:creationId xmlns:a16="http://schemas.microsoft.com/office/drawing/2014/main" id="{FB68A086-D5FD-1CF4-E09D-449323BCDC3A}"/>
              </a:ext>
            </a:extLst>
          </p:cNvPr>
          <p:cNvSpPr txBox="1">
            <a:spLocks/>
          </p:cNvSpPr>
          <p:nvPr/>
        </p:nvSpPr>
        <p:spPr>
          <a:xfrm>
            <a:off x="6750057" y="5742897"/>
            <a:ext cx="4285479" cy="301490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/>
              <a:t>Julien PERDU </a:t>
            </a:r>
          </a:p>
          <a:p>
            <a:endParaRPr lang="fr-FR">
              <a:solidFill>
                <a:srgbClr val="23AAC3"/>
              </a:solidFill>
            </a:endParaRPr>
          </a:p>
        </p:txBody>
      </p:sp>
      <p:sp>
        <p:nvSpPr>
          <p:cNvPr id="13" name="Espace réservé du texte 3">
            <a:extLst>
              <a:ext uri="{FF2B5EF4-FFF2-40B4-BE49-F238E27FC236}">
                <a16:creationId xmlns:a16="http://schemas.microsoft.com/office/drawing/2014/main" id="{BC98B6E2-6A83-10A3-8ED1-975EF74D2AA7}"/>
              </a:ext>
            </a:extLst>
          </p:cNvPr>
          <p:cNvSpPr txBox="1">
            <a:spLocks/>
          </p:cNvSpPr>
          <p:nvPr/>
        </p:nvSpPr>
        <p:spPr>
          <a:xfrm>
            <a:off x="7820981" y="6130059"/>
            <a:ext cx="4285482" cy="30149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0" kern="1200">
                <a:solidFill>
                  <a:srgbClr val="154E79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1200">
                <a:solidFill>
                  <a:schemeClr val="bg1"/>
                </a:solidFill>
              </a:rPr>
              <a:t>Business </a:t>
            </a:r>
            <a:r>
              <a:rPr lang="fr-FR" sz="1200" err="1">
                <a:solidFill>
                  <a:schemeClr val="bg1"/>
                </a:solidFill>
              </a:rPr>
              <a:t>Development</a:t>
            </a:r>
            <a:r>
              <a:rPr lang="fr-FR" sz="1200">
                <a:solidFill>
                  <a:schemeClr val="bg1"/>
                </a:solidFill>
              </a:rPr>
              <a:t> Manager</a:t>
            </a:r>
            <a:br>
              <a:rPr lang="fr-FR" sz="1200">
                <a:solidFill>
                  <a:schemeClr val="bg1"/>
                </a:solidFill>
              </a:rPr>
            </a:br>
            <a:r>
              <a:rPr lang="fr-FR" sz="1200">
                <a:solidFill>
                  <a:schemeClr val="bg1"/>
                </a:solidFill>
              </a:rPr>
              <a:t>ARCAD Software </a:t>
            </a:r>
          </a:p>
        </p:txBody>
      </p:sp>
      <p:pic>
        <p:nvPicPr>
          <p:cNvPr id="14" name="Picture 2" descr="DPO FORUM">
            <a:extLst>
              <a:ext uri="{FF2B5EF4-FFF2-40B4-BE49-F238E27FC236}">
                <a16:creationId xmlns:a16="http://schemas.microsoft.com/office/drawing/2014/main" id="{B09D2ECC-5217-9965-B3A4-C4595EB08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7167" y="982180"/>
            <a:ext cx="2501377" cy="13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2382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4BB2310-A953-4ED0-F474-1457035938E7}"/>
              </a:ext>
            </a:extLst>
          </p:cNvPr>
          <p:cNvSpPr/>
          <p:nvPr/>
        </p:nvSpPr>
        <p:spPr>
          <a:xfrm>
            <a:off x="5106572" y="0"/>
            <a:ext cx="2447779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07BE0D1-CA8F-8821-5400-231B70252FB7}"/>
              </a:ext>
            </a:extLst>
          </p:cNvPr>
          <p:cNvSpPr>
            <a:spLocks noGrp="1"/>
          </p:cNvSpPr>
          <p:nvPr>
            <p:ph idx="17"/>
          </p:nvPr>
        </p:nvSpPr>
        <p:spPr/>
        <p:txBody>
          <a:bodyPr/>
          <a:lstStyle/>
          <a:p>
            <a:r>
              <a:rPr lang="fr-FR"/>
              <a:t>PROGRAMME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AAE5B69-5035-348E-9B87-DF1D6AEAC671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999960" y="2071463"/>
            <a:ext cx="6215539" cy="400110"/>
          </a:xfrm>
        </p:spPr>
        <p:txBody>
          <a:bodyPr/>
          <a:lstStyle/>
          <a:p>
            <a:r>
              <a:rPr lang="fr-FR" sz="1800">
                <a:solidFill>
                  <a:srgbClr val="427DB4"/>
                </a:solidFill>
              </a:rPr>
              <a:t>Identifier les données à protéger </a:t>
            </a:r>
            <a:endParaRPr lang="fr-FR" sz="1200">
              <a:solidFill>
                <a:srgbClr val="427DB4"/>
              </a:solidFill>
            </a:endParaRP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FAAA98D-F274-47AA-040C-8040CE5854F7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999960" y="2865192"/>
            <a:ext cx="6211585" cy="400110"/>
          </a:xfrm>
        </p:spPr>
        <p:txBody>
          <a:bodyPr/>
          <a:lstStyle/>
          <a:p>
            <a:r>
              <a:rPr lang="fr-FR" sz="1800">
                <a:solidFill>
                  <a:srgbClr val="427DB4"/>
                </a:solidFill>
              </a:rPr>
              <a:t>Suivre les réglementations et tendances cyber </a:t>
            </a:r>
          </a:p>
        </p:txBody>
      </p:sp>
      <p:sp>
        <p:nvSpPr>
          <p:cNvPr id="5" name="Espace réservé du contenu 4">
            <a:extLst>
              <a:ext uri="{FF2B5EF4-FFF2-40B4-BE49-F238E27FC236}">
                <a16:creationId xmlns:a16="http://schemas.microsoft.com/office/drawing/2014/main" id="{DB9253E5-13DA-0AA0-9E7D-5A36010BE37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96009" y="3694832"/>
            <a:ext cx="6211585" cy="400110"/>
          </a:xfrm>
        </p:spPr>
        <p:txBody>
          <a:bodyPr/>
          <a:lstStyle/>
          <a:p>
            <a:r>
              <a:rPr lang="fr-FR" sz="1800">
                <a:solidFill>
                  <a:srgbClr val="427DB4"/>
                </a:solidFill>
              </a:rPr>
              <a:t>Désensibiliser la donnée 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669316A3-6E63-4987-7EA8-23064B6E7211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96009" y="4542936"/>
            <a:ext cx="6211585" cy="400110"/>
          </a:xfrm>
        </p:spPr>
        <p:txBody>
          <a:bodyPr/>
          <a:lstStyle/>
          <a:p>
            <a:r>
              <a:rPr lang="fr-FR" sz="1800">
                <a:solidFill>
                  <a:srgbClr val="427DB4"/>
                </a:solidFill>
              </a:rPr>
              <a:t>Faire de l’anonymisation un pilier stratégique </a:t>
            </a:r>
          </a:p>
        </p:txBody>
      </p:sp>
      <p:sp>
        <p:nvSpPr>
          <p:cNvPr id="9" name="Espace réservé du contenu 8">
            <a:extLst>
              <a:ext uri="{FF2B5EF4-FFF2-40B4-BE49-F238E27FC236}">
                <a16:creationId xmlns:a16="http://schemas.microsoft.com/office/drawing/2014/main" id="{9CB7192F-DC16-7EA8-7C45-740D29CBB1BF}"/>
              </a:ext>
            </a:extLst>
          </p:cNvPr>
          <p:cNvSpPr>
            <a:spLocks noGrp="1"/>
          </p:cNvSpPr>
          <p:nvPr>
            <p:ph idx="18"/>
          </p:nvPr>
        </p:nvSpPr>
        <p:spPr>
          <a:xfrm>
            <a:off x="253133" y="1957319"/>
            <a:ext cx="685800" cy="769442"/>
          </a:xfrm>
        </p:spPr>
        <p:txBody>
          <a:bodyPr/>
          <a:lstStyle/>
          <a:p>
            <a:r>
              <a:rPr lang="fr-FR"/>
              <a:t>1</a:t>
            </a:r>
          </a:p>
        </p:txBody>
      </p:sp>
      <p:sp>
        <p:nvSpPr>
          <p:cNvPr id="10" name="Espace réservé du contenu 9">
            <a:extLst>
              <a:ext uri="{FF2B5EF4-FFF2-40B4-BE49-F238E27FC236}">
                <a16:creationId xmlns:a16="http://schemas.microsoft.com/office/drawing/2014/main" id="{72D35B1D-971E-B94E-1A02-19BFD67D764D}"/>
              </a:ext>
            </a:extLst>
          </p:cNvPr>
          <p:cNvSpPr>
            <a:spLocks noGrp="1"/>
          </p:cNvSpPr>
          <p:nvPr>
            <p:ph idx="19"/>
          </p:nvPr>
        </p:nvSpPr>
        <p:spPr>
          <a:xfrm>
            <a:off x="253133" y="2720064"/>
            <a:ext cx="685800" cy="769442"/>
          </a:xfrm>
        </p:spPr>
        <p:txBody>
          <a:bodyPr/>
          <a:lstStyle/>
          <a:p>
            <a:r>
              <a:rPr lang="fr-FR"/>
              <a:t>2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9695E17C-CA04-9B13-D4CB-83104D23CF8A}"/>
              </a:ext>
            </a:extLst>
          </p:cNvPr>
          <p:cNvSpPr>
            <a:spLocks noGrp="1"/>
          </p:cNvSpPr>
          <p:nvPr>
            <p:ph idx="20"/>
          </p:nvPr>
        </p:nvSpPr>
        <p:spPr>
          <a:xfrm>
            <a:off x="253133" y="3539081"/>
            <a:ext cx="685800" cy="769442"/>
          </a:xfrm>
        </p:spPr>
        <p:txBody>
          <a:bodyPr/>
          <a:lstStyle/>
          <a:p>
            <a:r>
              <a:rPr lang="fr-FR"/>
              <a:t>3</a:t>
            </a:r>
          </a:p>
        </p:txBody>
      </p:sp>
      <p:sp>
        <p:nvSpPr>
          <p:cNvPr id="12" name="Espace réservé du contenu 11">
            <a:extLst>
              <a:ext uri="{FF2B5EF4-FFF2-40B4-BE49-F238E27FC236}">
                <a16:creationId xmlns:a16="http://schemas.microsoft.com/office/drawing/2014/main" id="{C5CA2BBB-1663-229C-3FA9-24E2779311F6}"/>
              </a:ext>
            </a:extLst>
          </p:cNvPr>
          <p:cNvSpPr>
            <a:spLocks noGrp="1"/>
          </p:cNvSpPr>
          <p:nvPr>
            <p:ph idx="21"/>
          </p:nvPr>
        </p:nvSpPr>
        <p:spPr>
          <a:xfrm>
            <a:off x="253133" y="4400302"/>
            <a:ext cx="685800" cy="769442"/>
          </a:xfrm>
        </p:spPr>
        <p:txBody>
          <a:bodyPr/>
          <a:lstStyle/>
          <a:p>
            <a:r>
              <a:rPr lang="fr-FR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3040398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 descr="Une image contenant cercle, créativité&#10;&#10;Description générée automatiquement">
            <a:extLst>
              <a:ext uri="{FF2B5EF4-FFF2-40B4-BE49-F238E27FC236}">
                <a16:creationId xmlns:a16="http://schemas.microsoft.com/office/drawing/2014/main" id="{9E2665EB-2577-9AC4-500D-763463169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2632" y="2782869"/>
            <a:ext cx="2987676" cy="1957403"/>
          </a:xfrm>
          <a:prstGeom prst="rect">
            <a:avLst/>
          </a:prstGeom>
        </p:spPr>
      </p:pic>
      <p:pic>
        <p:nvPicPr>
          <p:cNvPr id="30" name="Image 29" descr="Une image contenant cercle, créativité&#10;&#10;Description générée automatiquement">
            <a:extLst>
              <a:ext uri="{FF2B5EF4-FFF2-40B4-BE49-F238E27FC236}">
                <a16:creationId xmlns:a16="http://schemas.microsoft.com/office/drawing/2014/main" id="{B2E82898-26B5-2160-B3FA-FD4D053BD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955" y="4891126"/>
            <a:ext cx="1788709" cy="1171889"/>
          </a:xfrm>
          <a:prstGeom prst="rect">
            <a:avLst/>
          </a:prstGeom>
        </p:spPr>
      </p:pic>
      <p:pic>
        <p:nvPicPr>
          <p:cNvPr id="26" name="Image 25" descr="Une image contenant cercle, créativité&#10;&#10;Description générée automatiquement">
            <a:extLst>
              <a:ext uri="{FF2B5EF4-FFF2-40B4-BE49-F238E27FC236}">
                <a16:creationId xmlns:a16="http://schemas.microsoft.com/office/drawing/2014/main" id="{714C6C47-985A-3B25-E6F8-0C40FFD425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637" y="4435070"/>
            <a:ext cx="1788709" cy="1171889"/>
          </a:xfrm>
          <a:prstGeom prst="rect">
            <a:avLst/>
          </a:prstGeom>
        </p:spPr>
      </p:pic>
      <p:pic>
        <p:nvPicPr>
          <p:cNvPr id="22" name="Image 21" descr="Une image contenant cercle, créativité&#10;&#10;Description générée automatiquement">
            <a:extLst>
              <a:ext uri="{FF2B5EF4-FFF2-40B4-BE49-F238E27FC236}">
                <a16:creationId xmlns:a16="http://schemas.microsoft.com/office/drawing/2014/main" id="{89394C71-058B-CD8A-339B-EE56F8A8EF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402" y="1506648"/>
            <a:ext cx="1788709" cy="1171889"/>
          </a:xfrm>
          <a:prstGeom prst="rect">
            <a:avLst/>
          </a:prstGeom>
        </p:spPr>
      </p:pic>
      <p:pic>
        <p:nvPicPr>
          <p:cNvPr id="21" name="Image 20" descr="Une image contenant cercle, créativité&#10;&#10;Description générée automatiquement">
            <a:extLst>
              <a:ext uri="{FF2B5EF4-FFF2-40B4-BE49-F238E27FC236}">
                <a16:creationId xmlns:a16="http://schemas.microsoft.com/office/drawing/2014/main" id="{CB4331AB-2F59-37D8-A8E1-BF890E0F1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8386" y="1663363"/>
            <a:ext cx="1788709" cy="1171889"/>
          </a:xfrm>
          <a:prstGeom prst="rect">
            <a:avLst/>
          </a:prstGeom>
        </p:spPr>
      </p:pic>
      <p:sp>
        <p:nvSpPr>
          <p:cNvPr id="48" name="Ellipse 47">
            <a:extLst>
              <a:ext uri="{FF2B5EF4-FFF2-40B4-BE49-F238E27FC236}">
                <a16:creationId xmlns:a16="http://schemas.microsoft.com/office/drawing/2014/main" id="{97E086D1-8DF2-47CE-B93B-16FCE118DB38}"/>
              </a:ext>
            </a:extLst>
          </p:cNvPr>
          <p:cNvSpPr/>
          <p:nvPr/>
        </p:nvSpPr>
        <p:spPr>
          <a:xfrm>
            <a:off x="1308915" y="1583005"/>
            <a:ext cx="8095684" cy="4574249"/>
          </a:xfrm>
          <a:prstGeom prst="ellipse">
            <a:avLst/>
          </a:prstGeom>
          <a:noFill/>
          <a:ln w="38100">
            <a:solidFill>
              <a:srgbClr val="ADD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047593-A042-427A-954E-A27BD33A5588}"/>
              </a:ext>
            </a:extLst>
          </p:cNvPr>
          <p:cNvSpPr txBox="1"/>
          <p:nvPr/>
        </p:nvSpPr>
        <p:spPr>
          <a:xfrm>
            <a:off x="2507120" y="2129091"/>
            <a:ext cx="4149523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Calibri"/>
              </a:defRPr>
            </a:lvl1pPr>
          </a:lstStyle>
          <a:p>
            <a:r>
              <a:rPr lang="fr-FR" sz="1400" b="1" dirty="0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Environnements de fabrication logiciel </a:t>
            </a:r>
            <a:r>
              <a:rPr lang="fr-FR" sz="1400" dirty="0">
                <a:latin typeface="Poppins" panose="00000500000000000000" pitchFamily="2" charset="0"/>
                <a:cs typeface="Poppins" panose="00000500000000000000" pitchFamily="2" charset="0"/>
              </a:rPr>
              <a:t>: cycle de développement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8F0367B0-60E6-4197-ADA2-579750B14D9A}"/>
              </a:ext>
            </a:extLst>
          </p:cNvPr>
          <p:cNvSpPr txBox="1"/>
          <p:nvPr/>
        </p:nvSpPr>
        <p:spPr>
          <a:xfrm>
            <a:off x="5221073" y="3602833"/>
            <a:ext cx="2827818" cy="40011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Calibri"/>
              </a:defRPr>
            </a:lvl1pPr>
          </a:lstStyle>
          <a:p>
            <a:r>
              <a:rPr lang="fr-FR" sz="2000" b="1">
                <a:latin typeface="Poppins" panose="00000500000000000000" pitchFamily="2" charset="0"/>
                <a:cs typeface="Poppins" panose="00000500000000000000" pitchFamily="2" charset="0"/>
              </a:rPr>
              <a:t>Production</a:t>
            </a:r>
          </a:p>
        </p:txBody>
      </p:sp>
      <p:pic>
        <p:nvPicPr>
          <p:cNvPr id="27" name="Graphique 26" descr="Production avec un remplissage uni">
            <a:extLst>
              <a:ext uri="{FF2B5EF4-FFF2-40B4-BE49-F238E27FC236}">
                <a16:creationId xmlns:a16="http://schemas.microsoft.com/office/drawing/2014/main" id="{C95DD6A6-6559-4599-852F-67174300BFD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904506" y="3080770"/>
            <a:ext cx="1444236" cy="1444236"/>
          </a:xfrm>
          <a:prstGeom prst="rect">
            <a:avLst/>
          </a:prstGeom>
        </p:spPr>
      </p:pic>
      <p:sp>
        <p:nvSpPr>
          <p:cNvPr id="29" name="ZoneTexte 28">
            <a:extLst>
              <a:ext uri="{FF2B5EF4-FFF2-40B4-BE49-F238E27FC236}">
                <a16:creationId xmlns:a16="http://schemas.microsoft.com/office/drawing/2014/main" id="{21B02377-9297-42D4-8E8E-7853633D30EE}"/>
              </a:ext>
            </a:extLst>
          </p:cNvPr>
          <p:cNvSpPr txBox="1"/>
          <p:nvPr/>
        </p:nvSpPr>
        <p:spPr>
          <a:xfrm>
            <a:off x="1739283" y="4756686"/>
            <a:ext cx="2462796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Calibri"/>
              </a:defRPr>
            </a:lvl1pPr>
          </a:lstStyle>
          <a:p>
            <a:r>
              <a:rPr lang="fr-FR" sz="1400">
                <a:latin typeface="Poppins" panose="00000500000000000000" pitchFamily="2" charset="0"/>
                <a:cs typeface="Poppins" panose="00000500000000000000" pitchFamily="2" charset="0"/>
              </a:rPr>
              <a:t>Business Intelligence, statistiques, actions marketing</a:t>
            </a:r>
          </a:p>
        </p:txBody>
      </p:sp>
      <p:pic>
        <p:nvPicPr>
          <p:cNvPr id="32" name="Graphique 31" descr="Intelligence artificielle avec un remplissage uni">
            <a:extLst>
              <a:ext uri="{FF2B5EF4-FFF2-40B4-BE49-F238E27FC236}">
                <a16:creationId xmlns:a16="http://schemas.microsoft.com/office/drawing/2014/main" id="{1CC2B909-1069-497A-AAA6-EC8FF38EC07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0052" y="4328189"/>
            <a:ext cx="914400" cy="914400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38687B2D-61E2-44CE-B2CD-8D75A60A60C3}"/>
              </a:ext>
            </a:extLst>
          </p:cNvPr>
          <p:cNvSpPr txBox="1"/>
          <p:nvPr/>
        </p:nvSpPr>
        <p:spPr>
          <a:xfrm>
            <a:off x="7395562" y="5419358"/>
            <a:ext cx="2578066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Calibri"/>
              </a:defRPr>
            </a:lvl1pPr>
          </a:lstStyle>
          <a:p>
            <a:r>
              <a:rPr lang="fr-FR" sz="1400" b="1">
                <a:solidFill>
                  <a:schemeClr val="tx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Extraction de données pour prestataires</a:t>
            </a:r>
          </a:p>
        </p:txBody>
      </p:sp>
      <p:pic>
        <p:nvPicPr>
          <p:cNvPr id="37" name="Graphique 36" descr="Filtrer avec un remplissage uni">
            <a:extLst>
              <a:ext uri="{FF2B5EF4-FFF2-40B4-BE49-F238E27FC236}">
                <a16:creationId xmlns:a16="http://schemas.microsoft.com/office/drawing/2014/main" id="{00F04DF9-E26D-4698-A297-D67E6D111CA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731264" y="5096855"/>
            <a:ext cx="914400" cy="914400"/>
          </a:xfrm>
          <a:prstGeom prst="rect">
            <a:avLst/>
          </a:prstGeom>
        </p:spPr>
      </p:pic>
      <p:sp>
        <p:nvSpPr>
          <p:cNvPr id="39" name="ZoneTexte 38">
            <a:extLst>
              <a:ext uri="{FF2B5EF4-FFF2-40B4-BE49-F238E27FC236}">
                <a16:creationId xmlns:a16="http://schemas.microsoft.com/office/drawing/2014/main" id="{F9C17415-DEA4-44F7-9840-6F3CE9B96ED1}"/>
              </a:ext>
            </a:extLst>
          </p:cNvPr>
          <p:cNvSpPr txBox="1"/>
          <p:nvPr/>
        </p:nvSpPr>
        <p:spPr>
          <a:xfrm>
            <a:off x="7750601" y="1852737"/>
            <a:ext cx="1937785" cy="52322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Calibri"/>
              </a:defRPr>
            </a:lvl1pPr>
          </a:lstStyle>
          <a:p>
            <a:r>
              <a:rPr lang="fr-FR" sz="1400">
                <a:latin typeface="Poppins" panose="00000500000000000000" pitchFamily="2" charset="0"/>
                <a:cs typeface="Poppins" panose="00000500000000000000" pitchFamily="2" charset="0"/>
              </a:rPr>
              <a:t>Formations, </a:t>
            </a:r>
          </a:p>
          <a:p>
            <a:r>
              <a:rPr lang="fr-FR" sz="1400">
                <a:latin typeface="Poppins" panose="00000500000000000000" pitchFamily="2" charset="0"/>
                <a:cs typeface="Poppins" panose="00000500000000000000" pitchFamily="2" charset="0"/>
              </a:rPr>
              <a:t>Démonstrations</a:t>
            </a:r>
          </a:p>
        </p:txBody>
      </p:sp>
      <p:pic>
        <p:nvPicPr>
          <p:cNvPr id="42" name="Graphique 41" descr="Classe avec un remplissage uni">
            <a:extLst>
              <a:ext uri="{FF2B5EF4-FFF2-40B4-BE49-F238E27FC236}">
                <a16:creationId xmlns:a16="http://schemas.microsoft.com/office/drawing/2014/main" id="{1018E199-F703-4E0A-AA6A-E1284D8252A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940430" y="1565869"/>
            <a:ext cx="914400" cy="914400"/>
          </a:xfrm>
          <a:prstGeom prst="rect">
            <a:avLst/>
          </a:prstGeom>
        </p:spPr>
      </p:pic>
      <p:pic>
        <p:nvPicPr>
          <p:cNvPr id="5" name="Graphique 4" descr="Programmeur avec un remplissage uni">
            <a:extLst>
              <a:ext uri="{FF2B5EF4-FFF2-40B4-BE49-F238E27FC236}">
                <a16:creationId xmlns:a16="http://schemas.microsoft.com/office/drawing/2014/main" id="{F834948E-6926-450C-9CB9-741C6E221E3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715725" y="1702125"/>
            <a:ext cx="914400" cy="914400"/>
          </a:xfrm>
          <a:prstGeom prst="rect">
            <a:avLst/>
          </a:prstGeom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E1586BF-9EB3-9C48-9A94-A7C8D6949711}"/>
              </a:ext>
            </a:extLst>
          </p:cNvPr>
          <p:cNvSpPr txBox="1"/>
          <p:nvPr/>
        </p:nvSpPr>
        <p:spPr>
          <a:xfrm>
            <a:off x="5221073" y="3959052"/>
            <a:ext cx="2339820" cy="73866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fr-FR"/>
            </a:defPPr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  <a:cs typeface="Calibri"/>
              </a:defRPr>
            </a:lvl1pPr>
          </a:lstStyle>
          <a:p>
            <a:r>
              <a:rPr lang="fr-FR" sz="1400">
                <a:latin typeface="Poppins" panose="00000500000000000000" pitchFamily="2" charset="0"/>
                <a:cs typeface="Poppins" panose="00000500000000000000" pitchFamily="2" charset="0"/>
              </a:rPr>
              <a:t>Outillage compliance : ISO27001, RGPD, Données de santé</a:t>
            </a:r>
          </a:p>
        </p:txBody>
      </p:sp>
      <p:sp>
        <p:nvSpPr>
          <p:cNvPr id="11" name="Espace réservé du contenu 10">
            <a:extLst>
              <a:ext uri="{FF2B5EF4-FFF2-40B4-BE49-F238E27FC236}">
                <a16:creationId xmlns:a16="http://schemas.microsoft.com/office/drawing/2014/main" id="{32D279C6-B9E3-DB90-8A1E-19BF071359DE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90602" y="349735"/>
            <a:ext cx="12000547" cy="769442"/>
          </a:xfrm>
        </p:spPr>
        <p:txBody>
          <a:bodyPr/>
          <a:lstStyle/>
          <a:p>
            <a:r>
              <a:rPr lang="fr-FR" sz="3200"/>
              <a:t>IDENTIFIER LES DONNÉES A PROTÉGER </a:t>
            </a:r>
          </a:p>
        </p:txBody>
      </p:sp>
      <p:pic>
        <p:nvPicPr>
          <p:cNvPr id="2050" name="Picture 2" descr="Dot Anonymizer Masking">
            <a:extLst>
              <a:ext uri="{FF2B5EF4-FFF2-40B4-BE49-F238E27FC236}">
                <a16:creationId xmlns:a16="http://schemas.microsoft.com/office/drawing/2014/main" id="{03A20EF1-A520-8A3A-6BE7-CE84B51B72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8897" y="3465322"/>
            <a:ext cx="1913793" cy="3300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331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0">
            <a:extLst>
              <a:ext uri="{FF2B5EF4-FFF2-40B4-BE49-F238E27FC236}">
                <a16:creationId xmlns:a16="http://schemas.microsoft.com/office/drawing/2014/main" id="{26E935F0-B101-42B5-1C78-EC5FAD20B45C}"/>
              </a:ext>
            </a:extLst>
          </p:cNvPr>
          <p:cNvSpPr txBox="1">
            <a:spLocks/>
          </p:cNvSpPr>
          <p:nvPr/>
        </p:nvSpPr>
        <p:spPr>
          <a:xfrm>
            <a:off x="432244" y="348895"/>
            <a:ext cx="12000547" cy="769442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4400" b="1" kern="1200">
                <a:solidFill>
                  <a:srgbClr val="164E79"/>
                </a:solidFill>
                <a:latin typeface="Poppins Black" panose="00000A00000000000000" pitchFamily="2" charset="0"/>
                <a:ea typeface="+mn-ea"/>
                <a:cs typeface="Poppins Black" panose="00000A00000000000000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3200"/>
              <a:t>SUIVRE LES RÉGLEMENTATIONS ET TENDANCES CYBER  </a:t>
            </a:r>
          </a:p>
        </p:txBody>
      </p:sp>
      <p:pic>
        <p:nvPicPr>
          <p:cNvPr id="13" name="Image 12" descr="Une image contenant dessin humoristique, Graphique, capture d’écran, clipart&#10;&#10;Description générée automatiquement">
            <a:extLst>
              <a:ext uri="{FF2B5EF4-FFF2-40B4-BE49-F238E27FC236}">
                <a16:creationId xmlns:a16="http://schemas.microsoft.com/office/drawing/2014/main" id="{5FCAAB4E-90A8-D6E3-89DA-2B61A708FD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19" y="984455"/>
            <a:ext cx="10441858" cy="5873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54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Espace réservé du contenu 10">
            <a:extLst>
              <a:ext uri="{FF2B5EF4-FFF2-40B4-BE49-F238E27FC236}">
                <a16:creationId xmlns:a16="http://schemas.microsoft.com/office/drawing/2014/main" id="{0A359E1B-60CC-40BD-198E-6673A7D88C8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79844" y="196495"/>
            <a:ext cx="12000547" cy="769442"/>
          </a:xfrm>
        </p:spPr>
        <p:txBody>
          <a:bodyPr/>
          <a:lstStyle/>
          <a:p>
            <a:r>
              <a:rPr lang="fr-FR" sz="3600" dirty="0"/>
              <a:t>DÉSENSIBILISER LA DONNÉE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8D7322-7D64-7AC4-CCB6-7A043C4776C4}"/>
              </a:ext>
            </a:extLst>
          </p:cNvPr>
          <p:cNvSpPr txBox="1"/>
          <p:nvPr/>
        </p:nvSpPr>
        <p:spPr>
          <a:xfrm>
            <a:off x="258688" y="1679481"/>
            <a:ext cx="228780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>
                <a:latin typeface="Poppins" panose="00000500000000000000" pitchFamily="2" charset="0"/>
                <a:cs typeface="Poppins" panose="00000500000000000000" pitchFamily="2" charset="0"/>
              </a:rPr>
              <a:t>Fabricant international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DDC5381D-1D84-1640-AC67-B19393754E31}"/>
              </a:ext>
            </a:extLst>
          </p:cNvPr>
          <p:cNvSpPr txBox="1"/>
          <p:nvPr/>
        </p:nvSpPr>
        <p:spPr>
          <a:xfrm>
            <a:off x="2830974" y="3438850"/>
            <a:ext cx="341706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>
                <a:latin typeface="Poppins" panose="00000500000000000000" pitchFamily="2" charset="0"/>
                <a:cs typeface="Poppins" panose="00000500000000000000" pitchFamily="2" charset="0"/>
              </a:rPr>
              <a:t>nouvelle application métier pour la gestion des commandes et des livraisons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F5AF0D5E-5BB2-0BDC-6C41-ECDC8534322E}"/>
              </a:ext>
            </a:extLst>
          </p:cNvPr>
          <p:cNvSpPr txBox="1"/>
          <p:nvPr/>
        </p:nvSpPr>
        <p:spPr>
          <a:xfrm>
            <a:off x="383870" y="3441462"/>
            <a:ext cx="176041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FR" sz="1400"/>
              <a:t>de pralines roses 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8EE8D241-2B2B-BF7C-D2B6-92D4EBAEDE5B}"/>
              </a:ext>
            </a:extLst>
          </p:cNvPr>
          <p:cNvSpPr txBox="1"/>
          <p:nvPr/>
        </p:nvSpPr>
        <p:spPr>
          <a:xfrm>
            <a:off x="3626439" y="1694869"/>
            <a:ext cx="18261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4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FR"/>
              <a:t>Projet de lancement  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6181803-136A-CDD9-6ACD-933F831038C4}"/>
              </a:ext>
            </a:extLst>
          </p:cNvPr>
          <p:cNvSpPr txBox="1"/>
          <p:nvPr/>
        </p:nvSpPr>
        <p:spPr>
          <a:xfrm>
            <a:off x="8656851" y="2164491"/>
            <a:ext cx="3302507" cy="73866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fr-FR" sz="1400" b="1">
                <a:latin typeface="Poppins"/>
                <a:cs typeface="Poppins"/>
              </a:rPr>
              <a:t>Prestataire de service </a:t>
            </a:r>
            <a:r>
              <a:rPr lang="fr-FR" sz="1400">
                <a:latin typeface="Poppins"/>
                <a:cs typeface="Poppins"/>
              </a:rPr>
              <a:t>: en charge du développement et de la mise en place de la solution </a:t>
            </a:r>
            <a:endParaRPr lang="fr-FR" sz="14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cxnSp>
        <p:nvCxnSpPr>
          <p:cNvPr id="23" name="Connecteur droit avec flèche 22">
            <a:extLst>
              <a:ext uri="{FF2B5EF4-FFF2-40B4-BE49-F238E27FC236}">
                <a16:creationId xmlns:a16="http://schemas.microsoft.com/office/drawing/2014/main" id="{17A693E4-B093-C887-B765-68F815CB3272}"/>
              </a:ext>
            </a:extLst>
          </p:cNvPr>
          <p:cNvCxnSpPr>
            <a:cxnSpLocks/>
          </p:cNvCxnSpPr>
          <p:nvPr/>
        </p:nvCxnSpPr>
        <p:spPr>
          <a:xfrm>
            <a:off x="5915288" y="2573690"/>
            <a:ext cx="1637699" cy="0"/>
          </a:xfrm>
          <a:prstGeom prst="straightConnector1">
            <a:avLst/>
          </a:prstGeom>
          <a:ln w="28575">
            <a:solidFill>
              <a:srgbClr val="134E79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" name="ZoneTexte 24">
            <a:extLst>
              <a:ext uri="{FF2B5EF4-FFF2-40B4-BE49-F238E27FC236}">
                <a16:creationId xmlns:a16="http://schemas.microsoft.com/office/drawing/2014/main" id="{D54B278F-FBFB-A344-17F2-C21137154011}"/>
              </a:ext>
            </a:extLst>
          </p:cNvPr>
          <p:cNvSpPr txBox="1"/>
          <p:nvPr/>
        </p:nvSpPr>
        <p:spPr>
          <a:xfrm>
            <a:off x="5055050" y="2314467"/>
            <a:ext cx="334833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fr-FR"/>
            </a:defPPr>
            <a:lvl1pPr algn="ctr"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FR" sz="1100"/>
              <a:t>Envoi de données  </a:t>
            </a:r>
          </a:p>
        </p:txBody>
      </p:sp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8" name="Modèle 3D 27" descr="Réunion">
                <a:extLst>
                  <a:ext uri="{FF2B5EF4-FFF2-40B4-BE49-F238E27FC236}">
                    <a16:creationId xmlns:a16="http://schemas.microsoft.com/office/drawing/2014/main" id="{7845A219-3C54-2EBD-4461-70535A0891B1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358158245"/>
                  </p:ext>
                </p:extLst>
              </p:nvPr>
            </p:nvGraphicFramePr>
            <p:xfrm>
              <a:off x="3420354" y="1900448"/>
              <a:ext cx="2182030" cy="1411902"/>
            </p:xfrm>
            <a:graphic>
              <a:graphicData uri="http://schemas.microsoft.com/office/drawing/2017/model3d">
                <am3d:model3d r:embed="rId3">
                  <am3d:spPr>
                    <a:xfrm>
                      <a:off x="0" y="0"/>
                      <a:ext cx="2182030" cy="1411902"/>
                    </a:xfrm>
                    <a:prstGeom prst="rect">
                      <a:avLst/>
                    </a:prstGeom>
                  </am3d:spPr>
                  <am3d:camera>
                    <am3d:pos x="0" y="0" z="65844652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2584" d="1000000"/>
                    <am3d:preTrans dx="0" dy="-3993846" dz="0"/>
                    <am3d:scale>
                      <am3d:sx n="1000000" d="1000000"/>
                      <am3d:sy n="1000000" d="1000000"/>
                      <am3d:sz n="1000000" d="1000000"/>
                    </am3d:scale>
                    <am3d:rot ax="1266566" ay="-2373797" az="-828869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163566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8" name="Modèle 3D 27" descr="Réunion">
                <a:extLst>
                  <a:ext uri="{FF2B5EF4-FFF2-40B4-BE49-F238E27FC236}">
                    <a16:creationId xmlns:a16="http://schemas.microsoft.com/office/drawing/2014/main" id="{7845A219-3C54-2EBD-4461-70535A0891B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20354" y="1900448"/>
                <a:ext cx="2182030" cy="14119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0" name="Modèle 3D 29" descr="Petit immeuble de ville 1">
                <a:extLst>
                  <a:ext uri="{FF2B5EF4-FFF2-40B4-BE49-F238E27FC236}">
                    <a16:creationId xmlns:a16="http://schemas.microsoft.com/office/drawing/2014/main" id="{A74699AC-CC5D-9068-9E5E-4D7ECE1B2D63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83307123"/>
                  </p:ext>
                </p:extLst>
              </p:nvPr>
            </p:nvGraphicFramePr>
            <p:xfrm>
              <a:off x="7612882" y="1632314"/>
              <a:ext cx="1043969" cy="1623807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043969" cy="1623807"/>
                    </a:xfrm>
                    <a:prstGeom prst="rect">
                      <a:avLst/>
                    </a:prstGeom>
                  </am3d:spPr>
                  <am3d:camera>
                    <am3d:pos x="0" y="0" z="592868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156" d="1000000"/>
                    <am3d:preTrans dx="-479649" dy="-18000000" dz="413069"/>
                    <am3d:scale>
                      <am3d:sx n="1000000" d="1000000"/>
                      <am3d:sy n="1000000" d="1000000"/>
                      <am3d:sz n="1000000" d="1000000"/>
                    </am3d:scale>
                    <am3d:rot ax="-182647" ay="-1250108" az="6502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8938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0" name="Modèle 3D 29" descr="Petit immeuble de ville 1">
                <a:extLst>
                  <a:ext uri="{FF2B5EF4-FFF2-40B4-BE49-F238E27FC236}">
                    <a16:creationId xmlns:a16="http://schemas.microsoft.com/office/drawing/2014/main" id="{A74699AC-CC5D-9068-9E5E-4D7ECE1B2D6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12882" y="1632314"/>
                <a:ext cx="1043969" cy="1623807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e 30">
            <a:extLst>
              <a:ext uri="{FF2B5EF4-FFF2-40B4-BE49-F238E27FC236}">
                <a16:creationId xmlns:a16="http://schemas.microsoft.com/office/drawing/2014/main" id="{139D4FC0-07EC-F049-A612-B4BAF0FAD3C3}"/>
              </a:ext>
            </a:extLst>
          </p:cNvPr>
          <p:cNvGrpSpPr/>
          <p:nvPr/>
        </p:nvGrpSpPr>
        <p:grpSpPr>
          <a:xfrm>
            <a:off x="1" y="4510743"/>
            <a:ext cx="12191999" cy="1445119"/>
            <a:chOff x="-7326" y="4983098"/>
            <a:chExt cx="12397929" cy="1445119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7F4EC7D8-0774-E2BB-75BA-DFBA9AC554C8}"/>
                </a:ext>
              </a:extLst>
            </p:cNvPr>
            <p:cNvSpPr txBox="1"/>
            <p:nvPr/>
          </p:nvSpPr>
          <p:spPr>
            <a:xfrm>
              <a:off x="340992" y="5902980"/>
              <a:ext cx="5278643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fr-FR" sz="1400">
                  <a:latin typeface="Poppins"/>
                  <a:cs typeface="Poppins"/>
                </a:rPr>
                <a:t>Mettre à disposition du prestataire ses données de manière sécurisée</a:t>
              </a:r>
              <a:endParaRPr lang="fr-FR" sz="1400"/>
            </a:p>
          </p:txBody>
        </p:sp>
        <p:sp>
          <p:nvSpPr>
            <p:cNvPr id="35" name="ZoneTexte 34">
              <a:extLst>
                <a:ext uri="{FF2B5EF4-FFF2-40B4-BE49-F238E27FC236}">
                  <a16:creationId xmlns:a16="http://schemas.microsoft.com/office/drawing/2014/main" id="{8CC09BA8-E2E6-8B40-808B-A6D8E95719A1}"/>
                </a:ext>
              </a:extLst>
            </p:cNvPr>
            <p:cNvSpPr txBox="1"/>
            <p:nvPr/>
          </p:nvSpPr>
          <p:spPr>
            <a:xfrm>
              <a:off x="6662698" y="5904997"/>
              <a:ext cx="5189190" cy="523220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>
              <a:defPPr>
                <a:defRPr lang="fr-FR"/>
              </a:defPPr>
              <a:lvl1pPr algn="ctr">
                <a:defRPr sz="1400">
                  <a:latin typeface="Poppins"/>
                  <a:cs typeface="Poppins"/>
                </a:defRPr>
              </a:lvl1pPr>
            </a:lstStyle>
            <a:p>
              <a:r>
                <a:rPr lang="fr-FR"/>
                <a:t>Opérer en toute autonomie sur des données réelles afin d’assurer la qualité des tests </a:t>
              </a: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2C9D465-C836-7B1C-7250-55C804D354EF}"/>
                </a:ext>
              </a:extLst>
            </p:cNvPr>
            <p:cNvSpPr/>
            <p:nvPr/>
          </p:nvSpPr>
          <p:spPr>
            <a:xfrm>
              <a:off x="-7326" y="4983098"/>
              <a:ext cx="6114264" cy="390602"/>
            </a:xfrm>
            <a:prstGeom prst="rect">
              <a:avLst/>
            </a:prstGeom>
            <a:solidFill>
              <a:srgbClr val="CE798B"/>
            </a:solidFill>
            <a:ln>
              <a:solidFill>
                <a:srgbClr val="CE798B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fr-FR" dirty="0">
                  <a:latin typeface="Poppins" panose="00000500000000000000" pitchFamily="2" charset="0"/>
                  <a:cs typeface="Poppins" panose="00000500000000000000" pitchFamily="2" charset="0"/>
                </a:rPr>
              </a:br>
              <a:r>
                <a:rPr lang="fr-FR" b="1" dirty="0">
                  <a:latin typeface="Poppins" panose="00000500000000000000" pitchFamily="2" charset="0"/>
                  <a:cs typeface="Poppins" panose="00000500000000000000" pitchFamily="2" charset="0"/>
                </a:rPr>
                <a:t>ENJEUX DU FABRICANT</a:t>
              </a:r>
              <a:br>
                <a:rPr lang="fr-FR" dirty="0"/>
              </a:br>
              <a:r>
                <a:rPr lang="fr-FR" dirty="0"/>
                <a:t> </a:t>
              </a:r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31003F11-8CA0-4DA6-F90C-3D6903C17353}"/>
                </a:ext>
              </a:extLst>
            </p:cNvPr>
            <p:cNvSpPr/>
            <p:nvPr/>
          </p:nvSpPr>
          <p:spPr>
            <a:xfrm>
              <a:off x="6007874" y="4983263"/>
              <a:ext cx="6382729" cy="390602"/>
            </a:xfrm>
            <a:prstGeom prst="rect">
              <a:avLst/>
            </a:prstGeom>
            <a:solidFill>
              <a:srgbClr val="23AAC3"/>
            </a:solidFill>
            <a:ln>
              <a:solidFill>
                <a:srgbClr val="23AA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br>
                <a:rPr lang="fr-FR" b="1"/>
              </a:br>
              <a:br>
                <a:rPr lang="fr-FR" b="1"/>
              </a:br>
              <a:br>
                <a:rPr lang="fr-FR" b="1"/>
              </a:br>
              <a:r>
                <a:rPr lang="fr-FR" b="1">
                  <a:latin typeface="Poppins" panose="00000500000000000000" pitchFamily="2" charset="0"/>
                  <a:cs typeface="Poppins" panose="00000500000000000000" pitchFamily="2" charset="0"/>
                </a:rPr>
                <a:t>ENJEUX ESN </a:t>
              </a:r>
              <a:br>
                <a:rPr lang="fr-FR" b="1"/>
              </a:br>
              <a:br>
                <a:rPr lang="fr-FR" b="1"/>
              </a:br>
              <a:br>
                <a:rPr lang="fr-FR" b="1"/>
              </a:br>
              <a:r>
                <a:rPr lang="fr-FR" b="1"/>
                <a:t> 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B633A5CF-DB0D-EA0A-5C07-C944995536A1}"/>
              </a:ext>
            </a:extLst>
          </p:cNvPr>
          <p:cNvSpPr txBox="1"/>
          <p:nvPr/>
        </p:nvSpPr>
        <p:spPr>
          <a:xfrm>
            <a:off x="536161" y="682654"/>
            <a:ext cx="5442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28F38"/>
                </a:solidFill>
              </a:rPr>
              <a:t>Cas d’usage: envoi d’un jeu de donnée à un prestataire </a:t>
            </a:r>
          </a:p>
        </p:txBody>
      </p:sp>
      <p:pic>
        <p:nvPicPr>
          <p:cNvPr id="2050" name="Picture 2" descr="Praline rose - Grossiste Bio - Keramis">
            <a:extLst>
              <a:ext uri="{FF2B5EF4-FFF2-40B4-BE49-F238E27FC236}">
                <a16:creationId xmlns:a16="http://schemas.microsoft.com/office/drawing/2014/main" id="{8E767720-895C-1731-5FB7-71E3941A9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533" y="1655933"/>
            <a:ext cx="1977282" cy="197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t Anonymizer Masking">
            <a:extLst>
              <a:ext uri="{FF2B5EF4-FFF2-40B4-BE49-F238E27FC236}">
                <a16:creationId xmlns:a16="http://schemas.microsoft.com/office/drawing/2014/main" id="{A149595D-74F1-ACE4-FC88-C266FF358C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5278" y="5190558"/>
            <a:ext cx="682178" cy="1176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44606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39568A2-4104-12AD-4EBF-84B215E9BCD1}"/>
              </a:ext>
            </a:extLst>
          </p:cNvPr>
          <p:cNvSpPr/>
          <p:nvPr/>
        </p:nvSpPr>
        <p:spPr>
          <a:xfrm>
            <a:off x="5026040" y="2799045"/>
            <a:ext cx="1299255" cy="356017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B456BBA1-9111-49CE-DFF3-3365A5ABFB9B}"/>
              </a:ext>
            </a:extLst>
          </p:cNvPr>
          <p:cNvSpPr txBox="1"/>
          <p:nvPr/>
        </p:nvSpPr>
        <p:spPr>
          <a:xfrm>
            <a:off x="10882987" y="3838775"/>
            <a:ext cx="15866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b="1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RELATION  </a:t>
            </a:r>
          </a:p>
          <a:p>
            <a:endParaRPr lang="fr-FR" sz="1400" b="1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pPr algn="ctr"/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  <a:b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</a:br>
            <a:endParaRPr lang="fr-FR" sz="1400">
              <a:solidFill>
                <a:schemeClr val="bg1"/>
              </a:solidFill>
              <a:latin typeface="Poppins" panose="00000500000000000000" pitchFamily="2" charset="0"/>
              <a:cs typeface="Poppins" panose="00000500000000000000" pitchFamily="2" charset="0"/>
            </a:endParaRPr>
          </a:p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r>
              <a:rPr lang="fr-FR" sz="1400">
                <a:solidFill>
                  <a:schemeClr val="bg1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</p:txBody>
      </p:sp>
      <p:pic>
        <p:nvPicPr>
          <p:cNvPr id="1028" name="Picture 4" descr="DOT Logo Data Detection">
            <a:extLst>
              <a:ext uri="{FF2B5EF4-FFF2-40B4-BE49-F238E27FC236}">
                <a16:creationId xmlns:a16="http://schemas.microsoft.com/office/drawing/2014/main" id="{3B46E639-9BBB-B2F9-D13D-ECCA8A8C3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227" y="3554187"/>
            <a:ext cx="1003278" cy="534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icto Dot anonymization automatisation">
            <a:extLst>
              <a:ext uri="{FF2B5EF4-FFF2-40B4-BE49-F238E27FC236}">
                <a16:creationId xmlns:a16="http://schemas.microsoft.com/office/drawing/2014/main" id="{756CF467-14F0-E2D3-F46F-9CB74201C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5674" y="3519891"/>
            <a:ext cx="1299254" cy="581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462BEC44-66D8-3F62-69D5-DF82AFE9B04F}"/>
              </a:ext>
            </a:extLst>
          </p:cNvPr>
          <p:cNvSpPr txBox="1"/>
          <p:nvPr/>
        </p:nvSpPr>
        <p:spPr>
          <a:xfrm>
            <a:off x="874034" y="4199894"/>
            <a:ext cx="20088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>
                <a:latin typeface="Poppins" panose="00000500000000000000" pitchFamily="2" charset="0"/>
                <a:cs typeface="Poppins" panose="00000500000000000000" pitchFamily="2" charset="0"/>
              </a:rPr>
              <a:t>Détection </a:t>
            </a:r>
          </a:p>
          <a:p>
            <a:pPr algn="ctr"/>
            <a:r>
              <a:rPr lang="fr-FR" sz="1200" b="1">
                <a:latin typeface="Poppins" panose="00000500000000000000" pitchFamily="2" charset="0"/>
                <a:cs typeface="Poppins" panose="00000500000000000000" pitchFamily="2" charset="0"/>
              </a:rPr>
              <a:t>des données sensibles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EB8AA19-7A4F-E340-029C-826E98080AA4}"/>
              </a:ext>
            </a:extLst>
          </p:cNvPr>
          <p:cNvSpPr txBox="1"/>
          <p:nvPr/>
        </p:nvSpPr>
        <p:spPr>
          <a:xfrm>
            <a:off x="3394974" y="4236265"/>
            <a:ext cx="423593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fr-FR"/>
            </a:defPPr>
            <a:lvl1pPr algn="ctr">
              <a:defRPr sz="12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FR" b="1">
                <a:latin typeface="Poppins"/>
                <a:cs typeface="Poppins"/>
              </a:rPr>
              <a:t>Anonymisation / </a:t>
            </a:r>
            <a:r>
              <a:rPr lang="fr-FR" b="1" err="1">
                <a:latin typeface="Poppins"/>
                <a:cs typeface="Poppins"/>
              </a:rPr>
              <a:t>pseudonymisation</a:t>
            </a:r>
            <a:endParaRPr lang="fr-FR" b="1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C5265238-A869-5305-DE0C-5D67B4B5EDA9}"/>
              </a:ext>
            </a:extLst>
          </p:cNvPr>
          <p:cNvSpPr/>
          <p:nvPr/>
        </p:nvSpPr>
        <p:spPr>
          <a:xfrm>
            <a:off x="9461788" y="4518074"/>
            <a:ext cx="832176" cy="832176"/>
          </a:xfrm>
          <a:prstGeom prst="ellipse">
            <a:avLst/>
          </a:prstGeom>
          <a:solidFill>
            <a:srgbClr val="154E7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Graphique 24" descr="Poignée de main avec un remplissage uni">
            <a:extLst>
              <a:ext uri="{FF2B5EF4-FFF2-40B4-BE49-F238E27FC236}">
                <a16:creationId xmlns:a16="http://schemas.microsoft.com/office/drawing/2014/main" id="{99CEF18C-86E4-86BA-6364-A588808455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558828" y="4632079"/>
            <a:ext cx="652380" cy="652380"/>
          </a:xfrm>
          <a:prstGeom prst="rect">
            <a:avLst/>
          </a:prstGeom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AAF47994-8F81-229F-D7AB-A9E958F6D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60" y="2204156"/>
            <a:ext cx="6523562" cy="98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>
            <a:extLst>
              <a:ext uri="{FF2B5EF4-FFF2-40B4-BE49-F238E27FC236}">
                <a16:creationId xmlns:a16="http://schemas.microsoft.com/office/drawing/2014/main" id="{18C0FF96-85C3-CD09-01C2-A8D592DD2B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709" y="4785992"/>
            <a:ext cx="6523562" cy="98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Dot Extract Data Test">
            <a:extLst>
              <a:ext uri="{FF2B5EF4-FFF2-40B4-BE49-F238E27FC236}">
                <a16:creationId xmlns:a16="http://schemas.microsoft.com/office/drawing/2014/main" id="{33EF44E5-3D0E-13CC-E19E-E822163E5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5914" y="2312604"/>
            <a:ext cx="2098478" cy="7694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A16E903D-3B24-4CF3-E4F3-8D9B5415B75F}"/>
              </a:ext>
            </a:extLst>
          </p:cNvPr>
          <p:cNvSpPr txBox="1"/>
          <p:nvPr/>
        </p:nvSpPr>
        <p:spPr>
          <a:xfrm>
            <a:off x="1707405" y="6947859"/>
            <a:ext cx="18934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>
                <a:latin typeface="Poppins" panose="00000500000000000000" pitchFamily="2" charset="0"/>
                <a:cs typeface="Poppins" panose="00000500000000000000" pitchFamily="2" charset="0"/>
              </a:rPr>
              <a:t>Relation de confiance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F58F19F9-4750-8055-D6E7-6763E74BD428}"/>
              </a:ext>
            </a:extLst>
          </p:cNvPr>
          <p:cNvSpPr txBox="1"/>
          <p:nvPr/>
        </p:nvSpPr>
        <p:spPr>
          <a:xfrm>
            <a:off x="8300287" y="3317581"/>
            <a:ext cx="3209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FR"/>
              <a:t>Jeu de données réalistes &amp; sécurisées 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E0458BC2-2887-64B5-27B1-3780962BEAF1}"/>
              </a:ext>
            </a:extLst>
          </p:cNvPr>
          <p:cNvSpPr/>
          <p:nvPr/>
        </p:nvSpPr>
        <p:spPr>
          <a:xfrm>
            <a:off x="801964" y="1534193"/>
            <a:ext cx="463820" cy="463820"/>
          </a:xfrm>
          <a:prstGeom prst="ellipse">
            <a:avLst/>
          </a:prstGeom>
          <a:solidFill>
            <a:srgbClr val="154E7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1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633C616-D148-5491-089C-E4BDF90E14B0}"/>
              </a:ext>
            </a:extLst>
          </p:cNvPr>
          <p:cNvSpPr txBox="1"/>
          <p:nvPr/>
        </p:nvSpPr>
        <p:spPr>
          <a:xfrm>
            <a:off x="2332170" y="1630929"/>
            <a:ext cx="15151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200" b="1">
                <a:latin typeface="Poppins" panose="00000500000000000000" pitchFamily="2" charset="0"/>
                <a:cs typeface="Poppins" panose="00000500000000000000" pitchFamily="2" charset="0"/>
              </a:rPr>
              <a:t>Echantillonnage 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A845D36B-AA20-BA06-B39A-355C99360BA4}"/>
              </a:ext>
            </a:extLst>
          </p:cNvPr>
          <p:cNvSpPr/>
          <p:nvPr/>
        </p:nvSpPr>
        <p:spPr>
          <a:xfrm>
            <a:off x="848034" y="3583017"/>
            <a:ext cx="463820" cy="463820"/>
          </a:xfrm>
          <a:prstGeom prst="ellipse">
            <a:avLst/>
          </a:prstGeom>
          <a:solidFill>
            <a:srgbClr val="154E7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2</a:t>
            </a: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59BB3A93-23AA-9B7B-60AB-B401B70BC04F}"/>
              </a:ext>
            </a:extLst>
          </p:cNvPr>
          <p:cNvSpPr/>
          <p:nvPr/>
        </p:nvSpPr>
        <p:spPr>
          <a:xfrm>
            <a:off x="4074091" y="3586856"/>
            <a:ext cx="463820" cy="463820"/>
          </a:xfrm>
          <a:prstGeom prst="ellipse">
            <a:avLst/>
          </a:prstGeom>
          <a:solidFill>
            <a:srgbClr val="154E7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3</a:t>
            </a: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5D3DD180-9025-47C8-8127-77E3E67D3652}"/>
              </a:ext>
            </a:extLst>
          </p:cNvPr>
          <p:cNvSpPr/>
          <p:nvPr/>
        </p:nvSpPr>
        <p:spPr>
          <a:xfrm>
            <a:off x="7749696" y="2788007"/>
            <a:ext cx="463820" cy="463820"/>
          </a:xfrm>
          <a:prstGeom prst="ellipse">
            <a:avLst/>
          </a:prstGeom>
          <a:solidFill>
            <a:srgbClr val="154E79"/>
          </a:solidFill>
          <a:ln>
            <a:noFill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>
                <a:solidFill>
                  <a:schemeClr val="bg1"/>
                </a:solidFill>
                <a:latin typeface="Poppins Black" panose="00000A00000000000000" pitchFamily="2" charset="0"/>
                <a:cs typeface="Poppins Black" panose="00000A00000000000000" pitchFamily="2" charset="0"/>
              </a:rPr>
              <a:t>4</a:t>
            </a: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C339A510-6BE6-9ABE-C694-7F49754DAB04}"/>
              </a:ext>
            </a:extLst>
          </p:cNvPr>
          <p:cNvSpPr txBox="1"/>
          <p:nvPr/>
        </p:nvSpPr>
        <p:spPr>
          <a:xfrm>
            <a:off x="8955115" y="5501046"/>
            <a:ext cx="18998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200" b="1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FR"/>
              <a:t>Relation de confiance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32B38A-F8A3-B277-133C-FA3E0CE414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47175" y="2312419"/>
            <a:ext cx="829131" cy="838202"/>
          </a:xfrm>
          <a:prstGeom prst="rect">
            <a:avLst/>
          </a:prstGeom>
        </p:spPr>
      </p:pic>
      <p:pic>
        <p:nvPicPr>
          <p:cNvPr id="3" name="Image 2" descr="Une image contenant dessin humoristique, clipart, Graphique, Dessin animé&#10;&#10;Description générée automatiquement">
            <a:extLst>
              <a:ext uri="{FF2B5EF4-FFF2-40B4-BE49-F238E27FC236}">
                <a16:creationId xmlns:a16="http://schemas.microsoft.com/office/drawing/2014/main" id="{22BB5B1A-367C-5B7B-2698-44AB893623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126" y="1312113"/>
            <a:ext cx="804981" cy="688398"/>
          </a:xfrm>
          <a:prstGeom prst="rect">
            <a:avLst/>
          </a:prstGeom>
        </p:spPr>
      </p:pic>
      <p:sp>
        <p:nvSpPr>
          <p:cNvPr id="9" name="Espace réservé du contenu 10">
            <a:extLst>
              <a:ext uri="{FF2B5EF4-FFF2-40B4-BE49-F238E27FC236}">
                <a16:creationId xmlns:a16="http://schemas.microsoft.com/office/drawing/2014/main" id="{2163B24A-A61C-A8C0-62A0-34D9869E7FF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79844" y="196495"/>
            <a:ext cx="12000547" cy="769442"/>
          </a:xfrm>
        </p:spPr>
        <p:txBody>
          <a:bodyPr/>
          <a:lstStyle/>
          <a:p>
            <a:r>
              <a:rPr lang="fr-FR" sz="3600" dirty="0"/>
              <a:t>DÉSENSIBILISER LA DONNÉE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4FACFC-4923-2162-47B3-E0D1E62F4B93}"/>
              </a:ext>
            </a:extLst>
          </p:cNvPr>
          <p:cNvSpPr txBox="1"/>
          <p:nvPr/>
        </p:nvSpPr>
        <p:spPr>
          <a:xfrm>
            <a:off x="536161" y="682654"/>
            <a:ext cx="1899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F28F38"/>
                </a:solidFill>
              </a:rPr>
              <a:t>Bonnes pratiques </a:t>
            </a:r>
          </a:p>
        </p:txBody>
      </p:sp>
      <p:pic>
        <p:nvPicPr>
          <p:cNvPr id="11" name="Picture 2" descr="Praline rose - Grossiste Bio - Keramis">
            <a:extLst>
              <a:ext uri="{FF2B5EF4-FFF2-40B4-BE49-F238E27FC236}">
                <a16:creationId xmlns:a16="http://schemas.microsoft.com/office/drawing/2014/main" id="{A749F04A-5920-F198-840A-8F111A0C8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3027" y="4252576"/>
            <a:ext cx="1411385" cy="1411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Modèle 3D 11" descr="Petit immeuble de ville 1">
                <a:extLst>
                  <a:ext uri="{FF2B5EF4-FFF2-40B4-BE49-F238E27FC236}">
                    <a16:creationId xmlns:a16="http://schemas.microsoft.com/office/drawing/2014/main" id="{34D940DF-F00D-E455-32A2-A58B3C8B4D0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329030944"/>
                  </p:ext>
                </p:extLst>
              </p:nvPr>
            </p:nvGraphicFramePr>
            <p:xfrm>
              <a:off x="10461568" y="4346967"/>
              <a:ext cx="677096" cy="1066535"/>
            </p:xfrm>
            <a:graphic>
              <a:graphicData uri="http://schemas.microsoft.com/office/drawing/2017/model3d">
                <am3d:model3d r:embed="rId13">
                  <am3d:spPr>
                    <a:xfrm>
                      <a:off x="0" y="0"/>
                      <a:ext cx="677096" cy="1066535"/>
                    </a:xfrm>
                    <a:prstGeom prst="rect">
                      <a:avLst/>
                    </a:prstGeom>
                  </am3d:spPr>
                  <am3d:camera>
                    <am3d:pos x="0" y="0" z="59286861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47156" d="1000000"/>
                    <am3d:preTrans dx="-479649" dy="-18000000" dz="413069"/>
                    <am3d:scale>
                      <am3d:sx n="1000000" d="1000000"/>
                      <am3d:sy n="1000000" d="1000000"/>
                      <am3d:sz n="1000000" d="1000000"/>
                    </am3d:scale>
                    <am3d:rot ax="-393923" ay="-2370665" az="251283"/>
                    <am3d:postTrans dx="0" dy="0" dz="0"/>
                  </am3d:trans>
                  <am3d:raster rName="Office3DRenderer" rVer="16.0.8326">
                    <am3d:blip r:embed="rId14"/>
                  </am3d:raster>
                  <am3d:objViewport viewportSz="11652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Modèle 3D 11" descr="Petit immeuble de ville 1">
                <a:extLst>
                  <a:ext uri="{FF2B5EF4-FFF2-40B4-BE49-F238E27FC236}">
                    <a16:creationId xmlns:a16="http://schemas.microsoft.com/office/drawing/2014/main" id="{34D940DF-F00D-E455-32A2-A58B3C8B4D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0461568" y="4346967"/>
                <a:ext cx="677096" cy="10665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08764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4" grpId="0" animBg="1"/>
      <p:bldP spid="33" grpId="0"/>
      <p:bldP spid="46" grpId="0" animBg="1"/>
      <p:bldP spid="47" grpId="0" animBg="1"/>
      <p:bldP spid="48" grpId="0" animBg="1"/>
      <p:bldP spid="4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Image 26">
            <a:extLst>
              <a:ext uri="{FF2B5EF4-FFF2-40B4-BE49-F238E27FC236}">
                <a16:creationId xmlns:a16="http://schemas.microsoft.com/office/drawing/2014/main" id="{1F97BCE6-FB8C-927E-016C-87A4550FF4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062" y="3839437"/>
            <a:ext cx="2712406" cy="2264939"/>
          </a:xfrm>
          <a:prstGeom prst="rect">
            <a:avLst/>
          </a:prstGeom>
        </p:spPr>
      </p:pic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id="{8B6160D4-B12D-2CAA-A6B9-3D8B2EBCEF0E}"/>
              </a:ext>
            </a:extLst>
          </p:cNvPr>
          <p:cNvSpPr/>
          <p:nvPr/>
        </p:nvSpPr>
        <p:spPr>
          <a:xfrm>
            <a:off x="4723264" y="4491178"/>
            <a:ext cx="3966600" cy="442877"/>
          </a:xfrm>
          <a:prstGeom prst="roundRect">
            <a:avLst/>
          </a:prstGeom>
          <a:solidFill>
            <a:srgbClr val="15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latin typeface="Poppins" panose="00000500000000000000" pitchFamily="2" charset="0"/>
                <a:cs typeface="Poppins" panose="00000500000000000000" pitchFamily="2" charset="0"/>
              </a:rPr>
              <a:t>AUTRES ENVIRONNEMENTS</a:t>
            </a:r>
            <a:endParaRPr lang="fr-FR" sz="1800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id="{8E9AFEC6-AED0-0EA5-7C6A-83269B490084}"/>
              </a:ext>
            </a:extLst>
          </p:cNvPr>
          <p:cNvSpPr/>
          <p:nvPr/>
        </p:nvSpPr>
        <p:spPr>
          <a:xfrm>
            <a:off x="439276" y="4475584"/>
            <a:ext cx="3966600" cy="442877"/>
          </a:xfrm>
          <a:prstGeom prst="roundRect">
            <a:avLst/>
          </a:prstGeom>
          <a:solidFill>
            <a:srgbClr val="15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latin typeface="Poppins" panose="00000500000000000000" pitchFamily="2" charset="0"/>
                <a:cs typeface="Poppins" panose="00000500000000000000" pitchFamily="2" charset="0"/>
              </a:rPr>
              <a:t>ENVIRONNEMENT DE TEST </a:t>
            </a:r>
          </a:p>
        </p:txBody>
      </p:sp>
      <p:sp>
        <p:nvSpPr>
          <p:cNvPr id="14" name="Espace réservé du contenu 10">
            <a:extLst>
              <a:ext uri="{FF2B5EF4-FFF2-40B4-BE49-F238E27FC236}">
                <a16:creationId xmlns:a16="http://schemas.microsoft.com/office/drawing/2014/main" id="{0A359E1B-60CC-40BD-198E-6673A7D88C88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279844" y="261042"/>
            <a:ext cx="12575544" cy="769442"/>
          </a:xfrm>
        </p:spPr>
        <p:txBody>
          <a:bodyPr/>
          <a:lstStyle/>
          <a:p>
            <a:r>
              <a:rPr lang="fr-FR" sz="3200"/>
              <a:t>FAIRE DE L’ANONYMISATION UN PILIER STRATÉGIQUE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3F44B0D-C817-C1D9-AC83-9212BE7F4B2B}"/>
              </a:ext>
            </a:extLst>
          </p:cNvPr>
          <p:cNvSpPr txBox="1"/>
          <p:nvPr/>
        </p:nvSpPr>
        <p:spPr>
          <a:xfrm>
            <a:off x="1946733" y="6372184"/>
            <a:ext cx="16546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latin typeface="Poppins" panose="00000500000000000000" pitchFamily="2" charset="0"/>
                <a:cs typeface="Poppins" panose="00000500000000000000" pitchFamily="2" charset="0"/>
              </a:rPr>
              <a:t>Développeurs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18F9445-0A93-0492-D4B2-A62F532941C6}"/>
              </a:ext>
            </a:extLst>
          </p:cNvPr>
          <p:cNvSpPr txBox="1"/>
          <p:nvPr/>
        </p:nvSpPr>
        <p:spPr>
          <a:xfrm>
            <a:off x="5393102" y="6407112"/>
            <a:ext cx="12907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>
                <a:latin typeface="Poppins" panose="00000500000000000000" pitchFamily="2" charset="0"/>
                <a:cs typeface="Poppins" panose="00000500000000000000" pitchFamily="2" charset="0"/>
              </a:rPr>
              <a:t>Formation 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6DB718D8-1048-5E2A-C15B-ADAC2812C59C}"/>
              </a:ext>
            </a:extLst>
          </p:cNvPr>
          <p:cNvCxnSpPr/>
          <p:nvPr/>
        </p:nvCxnSpPr>
        <p:spPr>
          <a:xfrm flipV="1">
            <a:off x="6015064" y="4971907"/>
            <a:ext cx="1" cy="2970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3FCAEC34-D74F-67D1-967D-CBE7B60938F4}"/>
              </a:ext>
            </a:extLst>
          </p:cNvPr>
          <p:cNvCxnSpPr/>
          <p:nvPr/>
        </p:nvCxnSpPr>
        <p:spPr>
          <a:xfrm flipV="1">
            <a:off x="2428988" y="5020280"/>
            <a:ext cx="1" cy="2970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>
            <a:extLst>
              <a:ext uri="{FF2B5EF4-FFF2-40B4-BE49-F238E27FC236}">
                <a16:creationId xmlns:a16="http://schemas.microsoft.com/office/drawing/2014/main" id="{0D5C023D-4089-728B-0F53-2D0E2B7CDB84}"/>
              </a:ext>
            </a:extLst>
          </p:cNvPr>
          <p:cNvCxnSpPr>
            <a:cxnSpLocks/>
          </p:cNvCxnSpPr>
          <p:nvPr/>
        </p:nvCxnSpPr>
        <p:spPr>
          <a:xfrm flipH="1">
            <a:off x="4538155" y="2466485"/>
            <a:ext cx="1449" cy="8443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>
            <a:extLst>
              <a:ext uri="{FF2B5EF4-FFF2-40B4-BE49-F238E27FC236}">
                <a16:creationId xmlns:a16="http://schemas.microsoft.com/office/drawing/2014/main" id="{878A1604-7EC1-126F-B356-D1115EB1C636}"/>
              </a:ext>
            </a:extLst>
          </p:cNvPr>
          <p:cNvSpPr txBox="1"/>
          <p:nvPr/>
        </p:nvSpPr>
        <p:spPr>
          <a:xfrm>
            <a:off x="7143681" y="2521506"/>
            <a:ext cx="14077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>
                <a:latin typeface="Poppins" panose="00000500000000000000" pitchFamily="2" charset="0"/>
                <a:cs typeface="Poppins" panose="00000500000000000000" pitchFamily="2" charset="0"/>
              </a:rPr>
              <a:t>Application </a:t>
            </a:r>
          </a:p>
          <a:p>
            <a:pPr algn="ctr"/>
            <a:r>
              <a:rPr lang="fr-FR" sz="1600">
                <a:latin typeface="Poppins" panose="00000500000000000000" pitchFamily="2" charset="0"/>
                <a:cs typeface="Poppins" panose="00000500000000000000" pitchFamily="2" charset="0"/>
              </a:rPr>
              <a:t>métier 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E16B8F4-9206-2167-D4D5-5ACF537234D7}"/>
              </a:ext>
            </a:extLst>
          </p:cNvPr>
          <p:cNvSpPr txBox="1"/>
          <p:nvPr/>
        </p:nvSpPr>
        <p:spPr>
          <a:xfrm>
            <a:off x="8482640" y="2032883"/>
            <a:ext cx="566181" cy="3693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r-FR" b="1">
                <a:latin typeface="Poppins"/>
                <a:cs typeface="Poppins"/>
              </a:rPr>
              <a:t>API</a:t>
            </a:r>
          </a:p>
        </p:txBody>
      </p:sp>
      <p:pic>
        <p:nvPicPr>
          <p:cNvPr id="55" name="Picture 4" descr="DOT Anonymizer, Outil d'anonymisation des données de test">
            <a:extLst>
              <a:ext uri="{FF2B5EF4-FFF2-40B4-BE49-F238E27FC236}">
                <a16:creationId xmlns:a16="http://schemas.microsoft.com/office/drawing/2014/main" id="{E1233AE9-047C-0C4A-5A59-3484A2AC8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4273" y="1679284"/>
            <a:ext cx="896488" cy="54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29" name="Connecteur droit avec flèche 1028">
            <a:extLst>
              <a:ext uri="{FF2B5EF4-FFF2-40B4-BE49-F238E27FC236}">
                <a16:creationId xmlns:a16="http://schemas.microsoft.com/office/drawing/2014/main" id="{5D89B62C-FEC1-D28E-ABC7-CFE8102C0C71}"/>
              </a:ext>
            </a:extLst>
          </p:cNvPr>
          <p:cNvCxnSpPr>
            <a:cxnSpLocks/>
          </p:cNvCxnSpPr>
          <p:nvPr/>
        </p:nvCxnSpPr>
        <p:spPr>
          <a:xfrm flipV="1">
            <a:off x="8154616" y="2217549"/>
            <a:ext cx="346167" cy="140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3" name="Connecteur droit avec flèche 1032">
            <a:extLst>
              <a:ext uri="{FF2B5EF4-FFF2-40B4-BE49-F238E27FC236}">
                <a16:creationId xmlns:a16="http://schemas.microsoft.com/office/drawing/2014/main" id="{2BD89B25-96C2-7398-65D5-FAE50441D39E}"/>
              </a:ext>
            </a:extLst>
          </p:cNvPr>
          <p:cNvCxnSpPr>
            <a:cxnSpLocks/>
            <a:stCxn id="51" idx="3"/>
          </p:cNvCxnSpPr>
          <p:nvPr/>
        </p:nvCxnSpPr>
        <p:spPr>
          <a:xfrm>
            <a:off x="9048821" y="2217549"/>
            <a:ext cx="1467819" cy="1285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9" name="ZoneTexte 1038">
            <a:extLst>
              <a:ext uri="{FF2B5EF4-FFF2-40B4-BE49-F238E27FC236}">
                <a16:creationId xmlns:a16="http://schemas.microsoft.com/office/drawing/2014/main" id="{63015596-465D-61E6-772B-DB6C54430749}"/>
              </a:ext>
            </a:extLst>
          </p:cNvPr>
          <p:cNvSpPr txBox="1"/>
          <p:nvPr/>
        </p:nvSpPr>
        <p:spPr>
          <a:xfrm>
            <a:off x="10353118" y="2605892"/>
            <a:ext cx="12939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algn="ctr">
              <a:defRPr sz="1600">
                <a:latin typeface="Poppins" panose="00000500000000000000" pitchFamily="2" charset="0"/>
                <a:cs typeface="Poppins" panose="00000500000000000000" pitchFamily="2" charset="0"/>
              </a:defRPr>
            </a:lvl1pPr>
          </a:lstStyle>
          <a:p>
            <a:r>
              <a:rPr lang="fr-FR"/>
              <a:t>Opérateur </a:t>
            </a:r>
          </a:p>
        </p:txBody>
      </p:sp>
      <p:pic>
        <p:nvPicPr>
          <p:cNvPr id="1041" name="Picture 4" descr="DOT Anonymizer, Outil d'anonymisation des données de test">
            <a:extLst>
              <a:ext uri="{FF2B5EF4-FFF2-40B4-BE49-F238E27FC236}">
                <a16:creationId xmlns:a16="http://schemas.microsoft.com/office/drawing/2014/main" id="{AD471DCC-8CCC-2EF4-CF3C-9AFF3102F3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1694" y="2770382"/>
            <a:ext cx="896488" cy="548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2" name="Picture 8" descr="Picto Dot anonymization automatisation">
            <a:extLst>
              <a:ext uri="{FF2B5EF4-FFF2-40B4-BE49-F238E27FC236}">
                <a16:creationId xmlns:a16="http://schemas.microsoft.com/office/drawing/2014/main" id="{A3C316EA-3A65-5822-57EB-D63E521463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777" y="2592387"/>
            <a:ext cx="1106816" cy="49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48" name="Connecteur droit avec flèche 1047">
            <a:extLst>
              <a:ext uri="{FF2B5EF4-FFF2-40B4-BE49-F238E27FC236}">
                <a16:creationId xmlns:a16="http://schemas.microsoft.com/office/drawing/2014/main" id="{E31B9EA3-7FD6-2907-71D1-ADE72D76C9A5}"/>
              </a:ext>
            </a:extLst>
          </p:cNvPr>
          <p:cNvCxnSpPr>
            <a:cxnSpLocks/>
          </p:cNvCxnSpPr>
          <p:nvPr/>
        </p:nvCxnSpPr>
        <p:spPr>
          <a:xfrm>
            <a:off x="3091748" y="3806147"/>
            <a:ext cx="0" cy="635402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9" name="Connecteur droit avec flèche 1048">
            <a:extLst>
              <a:ext uri="{FF2B5EF4-FFF2-40B4-BE49-F238E27FC236}">
                <a16:creationId xmlns:a16="http://schemas.microsoft.com/office/drawing/2014/main" id="{4B642507-B01C-DCDF-A59E-D41614D37B2E}"/>
              </a:ext>
            </a:extLst>
          </p:cNvPr>
          <p:cNvCxnSpPr>
            <a:cxnSpLocks/>
          </p:cNvCxnSpPr>
          <p:nvPr/>
        </p:nvCxnSpPr>
        <p:spPr>
          <a:xfrm>
            <a:off x="6169784" y="3796596"/>
            <a:ext cx="0" cy="644953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0" name="ZoneTexte 1049">
            <a:extLst>
              <a:ext uri="{FF2B5EF4-FFF2-40B4-BE49-F238E27FC236}">
                <a16:creationId xmlns:a16="http://schemas.microsoft.com/office/drawing/2014/main" id="{E58CE3EA-8A04-9CD8-2C72-83F3CD0557BD}"/>
              </a:ext>
            </a:extLst>
          </p:cNvPr>
          <p:cNvSpPr txBox="1"/>
          <p:nvPr/>
        </p:nvSpPr>
        <p:spPr>
          <a:xfrm>
            <a:off x="3666851" y="3910518"/>
            <a:ext cx="20210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>
                <a:latin typeface="Poppins" panose="00000500000000000000" pitchFamily="2" charset="0"/>
                <a:cs typeface="Poppins" panose="00000500000000000000" pitchFamily="2" charset="0"/>
              </a:rPr>
              <a:t>COHÉRENCE INTERBASE</a:t>
            </a:r>
          </a:p>
        </p:txBody>
      </p:sp>
      <p:sp>
        <p:nvSpPr>
          <p:cNvPr id="1053" name="ZoneTexte 1052">
            <a:extLst>
              <a:ext uri="{FF2B5EF4-FFF2-40B4-BE49-F238E27FC236}">
                <a16:creationId xmlns:a16="http://schemas.microsoft.com/office/drawing/2014/main" id="{7B5AD517-EE35-290C-56CD-01E066005C58}"/>
              </a:ext>
            </a:extLst>
          </p:cNvPr>
          <p:cNvSpPr txBox="1"/>
          <p:nvPr/>
        </p:nvSpPr>
        <p:spPr>
          <a:xfrm>
            <a:off x="9186204" y="4732559"/>
            <a:ext cx="2460858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fr-FR" sz="1000" b="0" i="0">
                <a:solidFill>
                  <a:srgbClr val="201F1E"/>
                </a:solidFill>
                <a:effectLst/>
                <a:latin typeface="Poppins"/>
                <a:cs typeface="Poppins"/>
              </a:rPr>
              <a:t>La norme ISO 27002 reconnaît spécifiquement le DATA MASKING en tant que mesure de sécurité (section 8.11), et la place au même niveau que toute autre technologie de cybersécurité.</a:t>
            </a:r>
          </a:p>
        </p:txBody>
      </p:sp>
      <p:pic>
        <p:nvPicPr>
          <p:cNvPr id="1054" name="Image 1053">
            <a:extLst>
              <a:ext uri="{FF2B5EF4-FFF2-40B4-BE49-F238E27FC236}">
                <a16:creationId xmlns:a16="http://schemas.microsoft.com/office/drawing/2014/main" id="{D8B61D8B-66D8-8F8B-3237-A3DDE8DA6C0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405" y="3981615"/>
            <a:ext cx="896488" cy="709538"/>
          </a:xfrm>
          <a:prstGeom prst="rect">
            <a:avLst/>
          </a:prstGeom>
        </p:spPr>
      </p:pic>
      <p:pic>
        <p:nvPicPr>
          <p:cNvPr id="2066" name="Picture 18">
            <a:extLst>
              <a:ext uri="{FF2B5EF4-FFF2-40B4-BE49-F238E27FC236}">
                <a16:creationId xmlns:a16="http://schemas.microsoft.com/office/drawing/2014/main" id="{C0FCE311-290B-F5DC-4BF4-DAF9AD656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3902" y="3906401"/>
            <a:ext cx="146986" cy="30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5" name="Picture 18">
            <a:extLst>
              <a:ext uri="{FF2B5EF4-FFF2-40B4-BE49-F238E27FC236}">
                <a16:creationId xmlns:a16="http://schemas.microsoft.com/office/drawing/2014/main" id="{81727F64-7ADA-D987-6C20-EBF97FEC65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7953" y="3903664"/>
            <a:ext cx="146986" cy="301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57" name="ZoneTexte 1056">
            <a:extLst>
              <a:ext uri="{FF2B5EF4-FFF2-40B4-BE49-F238E27FC236}">
                <a16:creationId xmlns:a16="http://schemas.microsoft.com/office/drawing/2014/main" id="{7750DA63-6B81-5B9F-B867-1AF248A4C752}"/>
              </a:ext>
            </a:extLst>
          </p:cNvPr>
          <p:cNvSpPr txBox="1"/>
          <p:nvPr/>
        </p:nvSpPr>
        <p:spPr>
          <a:xfrm>
            <a:off x="3569885" y="4120052"/>
            <a:ext cx="2325053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900" dirty="0">
                <a:solidFill>
                  <a:schemeClr val="tx1">
                    <a:lumMod val="85000"/>
                    <a:lumOff val="15000"/>
                  </a:schemeClr>
                </a:solidFill>
                <a:latin typeface="Poppins" panose="00000500000000000000" pitchFamily="2" charset="0"/>
                <a:ea typeface="ＭＳ Ｐゴシック" charset="0"/>
                <a:cs typeface="Poppins" panose="00000500000000000000" pitchFamily="2" charset="0"/>
              </a:rPr>
              <a:t>exploitabilité et intégrité conservées  </a:t>
            </a:r>
            <a:endParaRPr lang="fr-FR" sz="9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0203BE-615A-9C81-281C-12DA685BDF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15803" y="1034888"/>
            <a:ext cx="856344" cy="85634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00D3F2-128B-65C2-50C4-5F3A28D46BC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10945" y="1751532"/>
            <a:ext cx="847272" cy="8472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FEBECFF-789D-8C9B-0E8C-4F997759D1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7588" y="1887602"/>
            <a:ext cx="638631" cy="656773"/>
          </a:xfrm>
          <a:prstGeom prst="rect">
            <a:avLst/>
          </a:prstGeom>
        </p:spPr>
      </p:pic>
      <p:cxnSp>
        <p:nvCxnSpPr>
          <p:cNvPr id="8" name="Connecteur droit avec flèche 1028">
            <a:extLst>
              <a:ext uri="{FF2B5EF4-FFF2-40B4-BE49-F238E27FC236}">
                <a16:creationId xmlns:a16="http://schemas.microsoft.com/office/drawing/2014/main" id="{4B770A52-A705-1773-1546-A87C9E76B525}"/>
              </a:ext>
            </a:extLst>
          </p:cNvPr>
          <p:cNvCxnSpPr>
            <a:cxnSpLocks/>
          </p:cNvCxnSpPr>
          <p:nvPr/>
        </p:nvCxnSpPr>
        <p:spPr>
          <a:xfrm flipV="1">
            <a:off x="6980921" y="2228522"/>
            <a:ext cx="445952" cy="1406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162D165-9B0A-5DB2-AE53-0EBDBB8C89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010910" y="5300686"/>
            <a:ext cx="847272" cy="85634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D18297B-DA4B-D1A8-291F-20E925ACCE1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673014" y="5443602"/>
            <a:ext cx="774700" cy="75655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DB4A163-9885-E96A-9F84-62D72356AB8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70842" y="5240391"/>
            <a:ext cx="1146628" cy="1110343"/>
          </a:xfrm>
          <a:prstGeom prst="rect">
            <a:avLst/>
          </a:prstGeom>
        </p:spPr>
      </p:pic>
      <p:sp>
        <p:nvSpPr>
          <p:cNvPr id="18" name="Rectangle : coins arrondis 17">
            <a:extLst>
              <a:ext uri="{FF2B5EF4-FFF2-40B4-BE49-F238E27FC236}">
                <a16:creationId xmlns:a16="http://schemas.microsoft.com/office/drawing/2014/main" id="{64189732-8BC5-96D1-6D3B-2CF3007FBA81}"/>
              </a:ext>
            </a:extLst>
          </p:cNvPr>
          <p:cNvSpPr/>
          <p:nvPr/>
        </p:nvSpPr>
        <p:spPr>
          <a:xfrm>
            <a:off x="2088798" y="2032883"/>
            <a:ext cx="4864763" cy="442877"/>
          </a:xfrm>
          <a:prstGeom prst="roundRect">
            <a:avLst/>
          </a:prstGeom>
          <a:solidFill>
            <a:srgbClr val="15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800">
                <a:latin typeface="Poppins" panose="00000500000000000000" pitchFamily="2" charset="0"/>
                <a:cs typeface="Poppins" panose="00000500000000000000" pitchFamily="2" charset="0"/>
              </a:rPr>
              <a:t>BASE DE DONNÉES DE PRODUCTION  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6F0F424B-7692-C2BD-B777-7DE02638204A}"/>
              </a:ext>
            </a:extLst>
          </p:cNvPr>
          <p:cNvSpPr/>
          <p:nvPr/>
        </p:nvSpPr>
        <p:spPr>
          <a:xfrm>
            <a:off x="2114803" y="3333596"/>
            <a:ext cx="4864763" cy="442877"/>
          </a:xfrm>
          <a:prstGeom prst="roundRect">
            <a:avLst/>
          </a:prstGeom>
          <a:solidFill>
            <a:srgbClr val="154E7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>
                <a:latin typeface="Poppins" panose="00000500000000000000" pitchFamily="2" charset="0"/>
                <a:cs typeface="Poppins" panose="00000500000000000000" pitchFamily="2" charset="0"/>
              </a:rPr>
              <a:t>COPIE </a:t>
            </a:r>
            <a:r>
              <a:rPr lang="fr-FR" sz="1800">
                <a:latin typeface="Poppins" panose="00000500000000000000" pitchFamily="2" charset="0"/>
                <a:cs typeface="Poppins" panose="00000500000000000000" pitchFamily="2" charset="0"/>
              </a:rPr>
              <a:t>BASE DE DONNÉES DE PRODUCTION  </a:t>
            </a:r>
          </a:p>
        </p:txBody>
      </p:sp>
      <p:cxnSp>
        <p:nvCxnSpPr>
          <p:cNvPr id="6" name="Connecteur droit avec flèche 5">
            <a:extLst>
              <a:ext uri="{FF2B5EF4-FFF2-40B4-BE49-F238E27FC236}">
                <a16:creationId xmlns:a16="http://schemas.microsoft.com/office/drawing/2014/main" id="{18F4A2C9-4B19-AE26-06BD-25997EBC86EE}"/>
              </a:ext>
            </a:extLst>
          </p:cNvPr>
          <p:cNvCxnSpPr/>
          <p:nvPr/>
        </p:nvCxnSpPr>
        <p:spPr>
          <a:xfrm flipV="1">
            <a:off x="8211421" y="4973696"/>
            <a:ext cx="1" cy="297041"/>
          </a:xfrm>
          <a:prstGeom prst="straightConnector1">
            <a:avLst/>
          </a:prstGeom>
          <a:ln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Ressources humaines - Icônes gens gratuites">
            <a:extLst>
              <a:ext uri="{FF2B5EF4-FFF2-40B4-BE49-F238E27FC236}">
                <a16:creationId xmlns:a16="http://schemas.microsoft.com/office/drawing/2014/main" id="{4B75EEFD-CB49-0D13-B6E4-DE4D9C4509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3047" y="5395064"/>
            <a:ext cx="828788" cy="828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BE5596CC-A102-F6FD-F65D-1DBF76865376}"/>
              </a:ext>
            </a:extLst>
          </p:cNvPr>
          <p:cNvSpPr txBox="1"/>
          <p:nvPr/>
        </p:nvSpPr>
        <p:spPr>
          <a:xfrm>
            <a:off x="7143681" y="6407112"/>
            <a:ext cx="30452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>
                <a:latin typeface="Poppins" panose="00000500000000000000" pitchFamily="2" charset="0"/>
                <a:cs typeface="Poppins" panose="00000500000000000000" pitchFamily="2" charset="0"/>
              </a:rPr>
              <a:t>Ressources humaines </a:t>
            </a:r>
          </a:p>
        </p:txBody>
      </p:sp>
    </p:spTree>
    <p:extLst>
      <p:ext uri="{BB962C8B-B14F-4D97-AF65-F5344CB8AC3E}">
        <p14:creationId xmlns:p14="http://schemas.microsoft.com/office/powerpoint/2010/main" val="118896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2" grpId="0" animBg="1"/>
      <p:bldP spid="2" grpId="0"/>
      <p:bldP spid="3" grpId="0"/>
      <p:bldP spid="50" grpId="0"/>
      <p:bldP spid="51" grpId="0"/>
      <p:bldP spid="1039" grpId="0"/>
      <p:bldP spid="1050" grpId="0"/>
      <p:bldP spid="1053" grpId="0"/>
      <p:bldP spid="105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1ADE454-11D0-5AEC-7875-141AC7607581}"/>
              </a:ext>
            </a:extLst>
          </p:cNvPr>
          <p:cNvSpPr/>
          <p:nvPr/>
        </p:nvSpPr>
        <p:spPr>
          <a:xfrm>
            <a:off x="888521" y="2751826"/>
            <a:ext cx="4968806" cy="142335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noFill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F8F9A44-25C2-0C89-8813-1DA98788C50D}"/>
              </a:ext>
            </a:extLst>
          </p:cNvPr>
          <p:cNvSpPr txBox="1"/>
          <p:nvPr/>
        </p:nvSpPr>
        <p:spPr>
          <a:xfrm>
            <a:off x="2445217" y="2304828"/>
            <a:ext cx="3166251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800" b="1">
                <a:solidFill>
                  <a:srgbClr val="23AAC3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Julien Perdu</a:t>
            </a:r>
          </a:p>
          <a:p>
            <a:r>
              <a:rPr lang="fr-FR" sz="1400" i="1">
                <a:solidFill>
                  <a:srgbClr val="134E79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Business </a:t>
            </a:r>
            <a:r>
              <a:rPr lang="fr-FR" sz="1400" i="1" err="1">
                <a:solidFill>
                  <a:srgbClr val="134E79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Development</a:t>
            </a:r>
            <a:r>
              <a:rPr lang="fr-FR" sz="1400" i="1">
                <a:solidFill>
                  <a:srgbClr val="134E79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 Manager</a:t>
            </a:r>
          </a:p>
          <a:p>
            <a:r>
              <a:rPr lang="fr-FR" sz="1400">
                <a:solidFill>
                  <a:srgbClr val="134E79"/>
                </a:solidFill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ARCAD Software – France</a:t>
            </a:r>
            <a:br>
              <a:rPr lang="fr-FR" sz="1400" b="1">
                <a:solidFill>
                  <a:srgbClr val="134E79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</a:br>
            <a:endParaRPr lang="fr-FR" sz="1400" b="1">
              <a:solidFill>
                <a:srgbClr val="134E79"/>
              </a:solidFill>
              <a:effectLst/>
              <a:latin typeface="Poppins" panose="00000500000000000000" pitchFamily="2" charset="0"/>
              <a:ea typeface="Times New Roman" panose="02020603050405020304" pitchFamily="18" charset="0"/>
              <a:cs typeface="Poppins" panose="00000500000000000000" pitchFamily="2" charset="0"/>
            </a:endParaRPr>
          </a:p>
          <a:p>
            <a:r>
              <a:rPr lang="fr-FR" sz="1400" b="1">
                <a:solidFill>
                  <a:srgbClr val="134E79"/>
                </a:solidFill>
                <a:latin typeface="Poppins" panose="00000500000000000000" pitchFamily="2" charset="0"/>
                <a:cs typeface="Poppins" panose="00000500000000000000" pitchFamily="2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jperdu@arcadsoftware.com</a:t>
            </a:r>
            <a:r>
              <a:rPr lang="fr-FR" sz="1400" b="1">
                <a:solidFill>
                  <a:srgbClr val="134E7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r>
              <a:rPr lang="fr-FR" sz="1400">
                <a:solidFill>
                  <a:srgbClr val="134E79"/>
                </a:solidFill>
                <a:effectLst/>
                <a:latin typeface="Poppins" panose="00000500000000000000" pitchFamily="2" charset="0"/>
                <a:ea typeface="Times New Roman" panose="02020603050405020304" pitchFamily="18" charset="0"/>
                <a:cs typeface="Poppins" panose="00000500000000000000" pitchFamily="2" charset="0"/>
              </a:rPr>
              <a:t>+33 6 12 94 35 20 </a:t>
            </a:r>
            <a:r>
              <a:rPr lang="fr-FR" sz="1400">
                <a:solidFill>
                  <a:srgbClr val="134E7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 </a:t>
            </a:r>
          </a:p>
          <a:p>
            <a:endParaRPr lang="fr-FR">
              <a:latin typeface="Poppins" panose="00000500000000000000" pitchFamily="2" charset="0"/>
              <a:cs typeface="Poppins" panose="00000500000000000000" pitchFamily="2" charset="0"/>
            </a:endParaRPr>
          </a:p>
          <a:p>
            <a:endParaRPr lang="fr-FR">
              <a:latin typeface="Poppins" panose="00000500000000000000" pitchFamily="2" charset="0"/>
              <a:cs typeface="Poppins" panose="00000500000000000000" pitchFamily="2" charset="0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5DBB6A4-C35F-B61F-47C6-8684F5C975E3}"/>
              </a:ext>
            </a:extLst>
          </p:cNvPr>
          <p:cNvSpPr txBox="1"/>
          <p:nvPr/>
        </p:nvSpPr>
        <p:spPr>
          <a:xfrm>
            <a:off x="707370" y="1312194"/>
            <a:ext cx="2525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>
                <a:solidFill>
                  <a:srgbClr val="134E79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Pour aller plus loin :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010C48E-8E8C-930E-FCA5-151FAB9353B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6710" y="2029968"/>
            <a:ext cx="1808507" cy="1808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948784"/>
      </p:ext>
    </p:extLst>
  </p:cSld>
  <p:clrMapOvr>
    <a:masterClrMapping/>
  </p:clrMapOvr>
</p:sld>
</file>

<file path=ppt/theme/theme1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Url xmlns="8dfb8ac7-6d4d-41f5-b5af-3ce288331212">
      <Url>https://arcadsoftware0.sharepoint.com/sites/documentarymanagement/_layouts/15/DocIdRedir.aspx?ID=PAXKMXUWR7XY-1683364249-223</Url>
      <Description>PAXKMXUWR7XY-1683364249-223</Description>
    </_dlc_DocIdUrl>
    <_dlc_DocIdPersistId xmlns="8dfb8ac7-6d4d-41f5-b5af-3ce288331212" xsi:nil="true"/>
    <_dlc_DocId xmlns="8dfb8ac7-6d4d-41f5-b5af-3ce288331212">PAXKMXUWR7XY-1683364249-223</_dlc_DocId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6002403B3BF0C4CA2E0A02BCE15BB2D" ma:contentTypeVersion="8" ma:contentTypeDescription="Crée un document." ma:contentTypeScope="" ma:versionID="481831731f16fe05099da02543204b65">
  <xsd:schema xmlns:xsd="http://www.w3.org/2001/XMLSchema" xmlns:xs="http://www.w3.org/2001/XMLSchema" xmlns:p="http://schemas.microsoft.com/office/2006/metadata/properties" xmlns:ns2="8dfb8ac7-6d4d-41f5-b5af-3ce288331212" xmlns:ns3="138b0adb-01a4-440e-97f3-f996b50db8a4" targetNamespace="http://schemas.microsoft.com/office/2006/metadata/properties" ma:root="true" ma:fieldsID="ea55698e0feb30a878b39d345392f7e3" ns2:_="" ns3:_="">
    <xsd:import namespace="8dfb8ac7-6d4d-41f5-b5af-3ce288331212"/>
    <xsd:import namespace="138b0adb-01a4-440e-97f3-f996b50db8a4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2:SharedWithUsers" minOccurs="0"/>
                <xsd:element ref="ns2:SharedWithDetail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dfb8ac7-6d4d-41f5-b5af-3ce288331212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Valeur d’ID de document" ma:description="Valeur de l’ID de document affecté à cet élément." ma:internalName="_dlc_DocId" ma:readOnly="true">
      <xsd:simpleType>
        <xsd:restriction base="dms:Text"/>
      </xsd:simpleType>
    </xsd:element>
    <xsd:element name="_dlc_DocIdUrl" ma:index="9" nillable="true" ma:displayName="ID de document" ma:description="Lien permanent vers ce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3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8b0adb-01a4-440e-97f3-f996b50db8a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Props1.xml><?xml version="1.0" encoding="utf-8"?>
<ds:datastoreItem xmlns:ds="http://schemas.openxmlformats.org/officeDocument/2006/customXml" ds:itemID="{CE6B98AC-CFA4-441E-94BA-7A90D2181ABE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0A15FFB-785D-4A94-8478-DA714A0A1D82}">
  <ds:schemaRefs>
    <ds:schemaRef ds:uri="138b0adb-01a4-440e-97f3-f996b50db8a4"/>
    <ds:schemaRef ds:uri="8dfb8ac7-6d4d-41f5-b5af-3ce288331212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99B39241-7B1D-4042-80FE-9D24F77283D9}">
  <ds:schemaRefs>
    <ds:schemaRef ds:uri="138b0adb-01a4-440e-97f3-f996b50db8a4"/>
    <ds:schemaRef ds:uri="8dfb8ac7-6d4d-41f5-b5af-3ce288331212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70E5082A-CE6A-4701-B8DC-E27B14FB6711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42641628-CC96-4AC1-8D37-070C4FF06CC7}">
  <ds:schemaRefs>
    <ds:schemaRef ds:uri="http://schemas.microsoft.com/office/2006/metadata/customXsn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321</Words>
  <Application>Microsoft Office PowerPoint</Application>
  <PresentationFormat>Grand écran</PresentationFormat>
  <Paragraphs>80</Paragraphs>
  <Slides>8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8</vt:i4>
      </vt:variant>
    </vt:vector>
  </HeadingPairs>
  <TitlesOfParts>
    <vt:vector size="17" baseType="lpstr">
      <vt:lpstr>Arial</vt:lpstr>
      <vt:lpstr>Calibri</vt:lpstr>
      <vt:lpstr>Century Gothic</vt:lpstr>
      <vt:lpstr>Cooper Hewitt</vt:lpstr>
      <vt:lpstr>General Sans</vt:lpstr>
      <vt:lpstr>Poppins</vt:lpstr>
      <vt:lpstr>Poppins Black</vt:lpstr>
      <vt:lpstr>1_Thème Office</vt:lpstr>
      <vt:lpstr>1_Thème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Pauline Magne</dc:creator>
  <cp:lastModifiedBy>Nicolas REMY</cp:lastModifiedBy>
  <cp:revision>3</cp:revision>
  <dcterms:created xsi:type="dcterms:W3CDTF">2021-11-02T14:30:14Z</dcterms:created>
  <dcterms:modified xsi:type="dcterms:W3CDTF">2024-09-02T13:35:52Z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0x010100C6002403B3BF0C4CA2E0A02BCE15BB2D</vt:lpwstr>
  </property>
  <property fmtid="{D5CDD505-2E9C-101B-9397-08002B2CF9AE}" pid="3" name="_dlc_DocIdItemGuid">
    <vt:lpwstr>347a5f9c-4345-4ac1-aa2b-b14857ed0638</vt:lpwstr>
  </property>
  <property fmtid="{D5CDD505-2E9C-101B-9397-08002B2CF9AE}" pid="4" name="Breadcrumb">
    <vt:lpwstr/>
  </property>
  <property fmtid="{D5CDD505-2E9C-101B-9397-08002B2CF9AE}" pid="5" name="Subsidiary">
    <vt:lpwstr/>
  </property>
  <property fmtid="{D5CDD505-2E9C-101B-9397-08002B2CF9AE}" pid="6" name="Company1">
    <vt:lpwstr/>
  </property>
  <property fmtid="{D5CDD505-2E9C-101B-9397-08002B2CF9AE}" pid="7" name="Financial year">
    <vt:lpwstr/>
  </property>
  <property fmtid="{D5CDD505-2E9C-101B-9397-08002B2CF9AE}" pid="8" name="Country">
    <vt:lpwstr/>
  </property>
  <property fmtid="{D5CDD505-2E9C-101B-9397-08002B2CF9AE}" pid="9" name="Release Version">
    <vt:lpwstr/>
  </property>
  <property fmtid="{D5CDD505-2E9C-101B-9397-08002B2CF9AE}" pid="10" name="Language1">
    <vt:lpwstr/>
  </property>
  <property fmtid="{D5CDD505-2E9C-101B-9397-08002B2CF9AE}" pid="11" name="Business Lines">
    <vt:lpwstr/>
  </property>
</Properties>
</file>